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4.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5.xml" ContentType="application/vnd.openxmlformats-officedocument.theme+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heme/theme6.xml" ContentType="application/vnd.openxmlformats-officedocument.theme+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theme/theme7.xml" ContentType="application/vnd.openxmlformats-officedocument.theme+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theme/theme8.xml" ContentType="application/vnd.openxmlformats-officedocument.theme+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theme/theme9.xml" ContentType="application/vnd.openxmlformats-officedocument.theme+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theme/theme10.xml" ContentType="application/vnd.openxmlformats-officedocument.theme+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theme/theme11.xml" ContentType="application/vnd.openxmlformats-officedocument.theme+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theme/theme12.xml" ContentType="application/vnd.openxmlformats-officedocument.theme+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theme/theme13.xml" ContentType="application/vnd.openxmlformats-officedocument.theme+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theme/theme14.xml" ContentType="application/vnd.openxmlformats-officedocument.theme+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theme/theme15.xml" ContentType="application/vnd.openxmlformats-officedocument.theme+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theme/theme16.xml" ContentType="application/vnd.openxmlformats-officedocument.theme+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theme/theme17.xml" ContentType="application/vnd.openxmlformats-officedocument.theme+xml"/>
  <Override PartName="/ppt/theme/theme18.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erverZoom="0">
  <p:sldMasterIdLst>
    <p:sldMasterId id="2147483648" r:id="rId1"/>
    <p:sldMasterId id="2147483649" r:id="rId2"/>
    <p:sldMasterId id="2147483650" r:id="rId3"/>
    <p:sldMasterId id="2147483651" r:id="rId4"/>
    <p:sldMasterId id="2147483652" r:id="rId5"/>
    <p:sldMasterId id="2147483653" r:id="rId6"/>
    <p:sldMasterId id="2147483654" r:id="rId7"/>
    <p:sldMasterId id="2147483655" r:id="rId8"/>
    <p:sldMasterId id="2147483656" r:id="rId9"/>
    <p:sldMasterId id="2147483657" r:id="rId10"/>
    <p:sldMasterId id="2147483658" r:id="rId11"/>
    <p:sldMasterId id="2147483659" r:id="rId12"/>
    <p:sldMasterId id="2147483660" r:id="rId13"/>
    <p:sldMasterId id="2147483661" r:id="rId14"/>
    <p:sldMasterId id="2147483662" r:id="rId15"/>
    <p:sldMasterId id="2147483663" r:id="rId16"/>
    <p:sldMasterId id="2147483664" r:id="rId17"/>
  </p:sldMasterIdLst>
  <p:notesMasterIdLst>
    <p:notesMasterId r:id="rId39"/>
  </p:notesMasterIdLst>
  <p:sldIdLst>
    <p:sldId id="256" r:id="rId18"/>
    <p:sldId id="257" r:id="rId19"/>
    <p:sldId id="258" r:id="rId20"/>
    <p:sldId id="259" r:id="rId21"/>
    <p:sldId id="260" r:id="rId22"/>
    <p:sldId id="261" r:id="rId23"/>
    <p:sldId id="262" r:id="rId24"/>
    <p:sldId id="263" r:id="rId25"/>
    <p:sldId id="264" r:id="rId26"/>
    <p:sldId id="265" r:id="rId27"/>
    <p:sldId id="266" r:id="rId28"/>
    <p:sldId id="267" r:id="rId29"/>
    <p:sldId id="268" r:id="rId30"/>
    <p:sldId id="269" r:id="rId31"/>
    <p:sldId id="270" r:id="rId32"/>
    <p:sldId id="275" r:id="rId33"/>
    <p:sldId id="272" r:id="rId34"/>
    <p:sldId id="273" r:id="rId35"/>
    <p:sldId id="276" r:id="rId36"/>
    <p:sldId id="274" r:id="rId37"/>
    <p:sldId id="271" r:id="rId38"/>
  </p:sldIdLst>
  <p:sldSz cx="12192000" cy="6858000"/>
  <p:notesSz cx="6858000" cy="9144000"/>
  <p:defaultTextStyle>
    <a:lvl1pPr marL="0" indent="0" algn="l" eaLnBrk="1" fontAlgn="base" latinLnBrk="1" hangingPunct="1">
      <a:buFontTx/>
      <a:buNone/>
      <a:defRPr sz="1800" b="0">
        <a:solidFill>
          <a:srgbClr val="000000"/>
        </a:solidFill>
        <a:latin typeface="Arial" charset="0"/>
        <a:ea typeface="Arial" charset="0"/>
      </a:defRPr>
    </a:lvl1pPr>
    <a:lvl2pPr marL="457200" indent="0" algn="l" eaLnBrk="1" fontAlgn="base" latinLnBrk="1" hangingPunct="1">
      <a:buFontTx/>
      <a:buNone/>
      <a:defRPr sz="1800" b="0">
        <a:solidFill>
          <a:srgbClr val="000000"/>
        </a:solidFill>
        <a:latin typeface="Arial" charset="0"/>
        <a:ea typeface="Arial" charset="0"/>
      </a:defRPr>
    </a:lvl2pPr>
    <a:lvl3pPr marL="914400" indent="0" algn="l" eaLnBrk="1" fontAlgn="base" latinLnBrk="1" hangingPunct="1">
      <a:buFontTx/>
      <a:buNone/>
      <a:defRPr sz="1800" b="0">
        <a:solidFill>
          <a:srgbClr val="000000"/>
        </a:solidFill>
        <a:latin typeface="Arial" charset="0"/>
        <a:ea typeface="Arial" charset="0"/>
      </a:defRPr>
    </a:lvl3pPr>
    <a:lvl4pPr marL="1371600" indent="0" algn="l" eaLnBrk="1" fontAlgn="base" latinLnBrk="1" hangingPunct="1">
      <a:buFontTx/>
      <a:buNone/>
      <a:defRPr sz="1800" b="0">
        <a:solidFill>
          <a:srgbClr val="000000"/>
        </a:solidFill>
        <a:latin typeface="Arial" charset="0"/>
        <a:ea typeface="Arial" charset="0"/>
      </a:defRPr>
    </a:lvl4pPr>
    <a:lvl5pPr marL="1828800" indent="0" algn="l" eaLnBrk="1" fontAlgn="base" latinLnBrk="1" hangingPunct="1">
      <a:buFontTx/>
      <a:buNone/>
      <a:defRPr sz="1800" b="0">
        <a:solidFill>
          <a:srgbClr val="000000"/>
        </a:solidFill>
        <a:latin typeface="Arial" charset="0"/>
        <a:ea typeface="Arial" charset="0"/>
      </a:defRPr>
    </a:lvl5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40000"/>
    <a:srgbClr val="990000"/>
    <a:srgbClr val="4B657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364" autoAdjust="0"/>
  </p:normalViewPr>
  <p:slideViewPr>
    <p:cSldViewPr snapToGrid="0">
      <p:cViewPr varScale="1">
        <p:scale>
          <a:sx n="72" d="100"/>
          <a:sy n="72" d="100"/>
        </p:scale>
        <p:origin x="660" y="7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Master" Target="slideMasters/slideMaster13.xml"/><Relationship Id="rId18" Type="http://schemas.openxmlformats.org/officeDocument/2006/relationships/slide" Target="slides/slide1.xml"/><Relationship Id="rId26" Type="http://schemas.openxmlformats.org/officeDocument/2006/relationships/slide" Target="slides/slide9.xml"/><Relationship Id="rId39" Type="http://schemas.openxmlformats.org/officeDocument/2006/relationships/notesMaster" Target="notesMasters/notesMaster1.xml"/><Relationship Id="rId21" Type="http://schemas.openxmlformats.org/officeDocument/2006/relationships/slide" Target="slides/slide4.xml"/><Relationship Id="rId34" Type="http://schemas.openxmlformats.org/officeDocument/2006/relationships/slide" Target="slides/slide17.xml"/><Relationship Id="rId42" Type="http://schemas.openxmlformats.org/officeDocument/2006/relationships/theme" Target="theme/theme1.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Master" Target="slideMasters/slideMaster16.xml"/><Relationship Id="rId20" Type="http://schemas.openxmlformats.org/officeDocument/2006/relationships/slide" Target="slides/slide3.xml"/><Relationship Id="rId29" Type="http://schemas.openxmlformats.org/officeDocument/2006/relationships/slide" Target="slides/slide12.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Master" Target="slideMasters/slideMaster11.xml"/><Relationship Id="rId24" Type="http://schemas.openxmlformats.org/officeDocument/2006/relationships/slide" Target="slides/slide7.xml"/><Relationship Id="rId32" Type="http://schemas.openxmlformats.org/officeDocument/2006/relationships/slide" Target="slides/slide15.xml"/><Relationship Id="rId37" Type="http://schemas.openxmlformats.org/officeDocument/2006/relationships/slide" Target="slides/slide20.xml"/><Relationship Id="rId40" Type="http://schemas.openxmlformats.org/officeDocument/2006/relationships/presProps" Target="presProps.xml"/><Relationship Id="rId5" Type="http://schemas.openxmlformats.org/officeDocument/2006/relationships/slideMaster" Target="slideMasters/slideMaster5.xml"/><Relationship Id="rId15" Type="http://schemas.openxmlformats.org/officeDocument/2006/relationships/slideMaster" Target="slideMasters/slideMaster15.xml"/><Relationship Id="rId23" Type="http://schemas.openxmlformats.org/officeDocument/2006/relationships/slide" Target="slides/slide6.xml"/><Relationship Id="rId28" Type="http://schemas.openxmlformats.org/officeDocument/2006/relationships/slide" Target="slides/slide11.xml"/><Relationship Id="rId36" Type="http://schemas.openxmlformats.org/officeDocument/2006/relationships/slide" Target="slides/slide19.xml"/><Relationship Id="rId10" Type="http://schemas.openxmlformats.org/officeDocument/2006/relationships/slideMaster" Target="slideMasters/slideMaster10.xml"/><Relationship Id="rId19" Type="http://schemas.openxmlformats.org/officeDocument/2006/relationships/slide" Target="slides/slide2.xml"/><Relationship Id="rId31" Type="http://schemas.openxmlformats.org/officeDocument/2006/relationships/slide" Target="slides/slide14.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Master" Target="slideMasters/slideMaster14.xml"/><Relationship Id="rId22" Type="http://schemas.openxmlformats.org/officeDocument/2006/relationships/slide" Target="slides/slide5.xml"/><Relationship Id="rId27" Type="http://schemas.openxmlformats.org/officeDocument/2006/relationships/slide" Target="slides/slide10.xml"/><Relationship Id="rId30" Type="http://schemas.openxmlformats.org/officeDocument/2006/relationships/slide" Target="slides/slide13.xml"/><Relationship Id="rId35" Type="http://schemas.openxmlformats.org/officeDocument/2006/relationships/slide" Target="slides/slide18.xml"/><Relationship Id="rId43" Type="http://schemas.openxmlformats.org/officeDocument/2006/relationships/tableStyles" Target="tableStyles.xml"/><Relationship Id="rId8" Type="http://schemas.openxmlformats.org/officeDocument/2006/relationships/slideMaster" Target="slideMasters/slideMaster8.xml"/><Relationship Id="rId3" Type="http://schemas.openxmlformats.org/officeDocument/2006/relationships/slideMaster" Target="slideMasters/slideMaster3.xml"/><Relationship Id="rId12" Type="http://schemas.openxmlformats.org/officeDocument/2006/relationships/slideMaster" Target="slideMasters/slideMaster12.xml"/><Relationship Id="rId17" Type="http://schemas.openxmlformats.org/officeDocument/2006/relationships/slideMaster" Target="slideMasters/slideMaster17.xml"/><Relationship Id="rId25" Type="http://schemas.openxmlformats.org/officeDocument/2006/relationships/slide" Target="slides/slide8.xml"/><Relationship Id="rId33" Type="http://schemas.openxmlformats.org/officeDocument/2006/relationships/slide" Target="slides/slide16.xml"/><Relationship Id="rId38" Type="http://schemas.openxmlformats.org/officeDocument/2006/relationships/slide" Target="slides/slide21.xml"/></Relationships>
</file>

<file path=ppt/media/image1.jpeg>
</file>

<file path=ppt/media/image10.png>
</file>

<file path=ppt/media/image11.png>
</file>

<file path=ppt/media/image12.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9547" name="Header Placeholder 1049546"/>
          <p:cNvSpPr>
            <a:spLocks noGrp="1"/>
          </p:cNvSpPr>
          <p:nvPr>
            <p:ph type="hdr" sz="quarter"/>
          </p:nvPr>
        </p:nvSpPr>
        <p:spPr>
          <a:xfrm>
            <a:off x="0" y="0"/>
            <a:ext cx="2971800" cy="458787"/>
          </a:xfrm>
          <a:prstGeom prst="rect">
            <a:avLst/>
          </a:prstGeom>
          <a:noFill/>
          <a:ln>
            <a:noFill/>
          </a:ln>
        </p:spPr>
        <p:txBody>
          <a:bodyPr vert="horz" lIns="91440" tIns="45720" rIns="91440" bIns="45720" anchor="t"/>
          <a:lstStyle/>
          <a:p>
            <a:pPr lvl="0" algn="l"/>
            <a:endParaRPr lang="en-IN" altLang="en-US" sz="1200"/>
          </a:p>
        </p:txBody>
      </p:sp>
      <p:sp>
        <p:nvSpPr>
          <p:cNvPr id="1049548" name="Date Placeholder 1049547"/>
          <p:cNvSpPr>
            <a:spLocks noGrp="1"/>
          </p:cNvSpPr>
          <p:nvPr>
            <p:ph type="dt" idx="1"/>
          </p:nvPr>
        </p:nvSpPr>
        <p:spPr>
          <a:xfrm>
            <a:off x="3884612" y="0"/>
            <a:ext cx="2971800" cy="458787"/>
          </a:xfrm>
          <a:prstGeom prst="rect">
            <a:avLst/>
          </a:prstGeom>
          <a:noFill/>
          <a:ln>
            <a:noFill/>
          </a:ln>
        </p:spPr>
        <p:txBody>
          <a:bodyPr vert="horz" lIns="91440" tIns="45720" rIns="91440" bIns="45720" anchor="t"/>
          <a:lstStyle/>
          <a:p>
            <a:pPr lvl="0" algn="r"/>
            <a:fld id="{566ABCEB-ACFC-4714-9973-3DA970169C29}" type="datetime1">
              <a:rPr lang="en-IN" altLang="en-US" sz="1200"/>
              <a:pPr lvl="0" algn="r"/>
              <a:t>07-09-2019</a:t>
            </a:fld>
            <a:endParaRPr lang="en-IN" altLang="en-US" sz="1200"/>
          </a:p>
        </p:txBody>
      </p:sp>
      <p:sp>
        <p:nvSpPr>
          <p:cNvPr id="1049549" name="Slide Image Placeholder 1049548"/>
          <p:cNvSpPr>
            <a:spLocks noGrp="1" noRot="1" noChangeAspect="1"/>
          </p:cNvSpPr>
          <p:nvPr>
            <p:ph type="sldImg" idx="2"/>
          </p:nvPr>
        </p:nvSpPr>
        <p:spPr>
          <a:xfrm>
            <a:off x="685800" y="1143000"/>
            <a:ext cx="5486400" cy="3086100"/>
          </a:xfrm>
          <a:prstGeom prst="rect">
            <a:avLst/>
          </a:prstGeom>
          <a:noFill/>
          <a:ln w="12700" cap="flat" cmpd="sng">
            <a:solidFill>
              <a:srgbClr val="000000">
                <a:alpha val="100000"/>
              </a:srgbClr>
            </a:solidFill>
            <a:prstDash val="solid"/>
            <a:round/>
          </a:ln>
        </p:spPr>
        <p:txBody>
          <a:bodyPr vert="horz" lIns="91440" tIns="45720" rIns="91440" bIns="45720" anchor="ctr"/>
          <a:lstStyle/>
          <a:p>
            <a:pPr lvl="0"/>
            <a:endParaRPr lang="en-IN" altLang="en-US"/>
          </a:p>
        </p:txBody>
      </p:sp>
      <p:sp>
        <p:nvSpPr>
          <p:cNvPr id="1049550" name="Notes Placeholder 1049549"/>
          <p:cNvSpPr>
            <a:spLocks noGrp="1"/>
          </p:cNvSpPr>
          <p:nvPr>
            <p:ph type="body" sz="quarter" idx="3"/>
          </p:nvPr>
        </p:nvSpPr>
        <p:spPr>
          <a:xfrm>
            <a:off x="685800" y="4400550"/>
            <a:ext cx="5486400" cy="3600450"/>
          </a:xfrm>
          <a:prstGeom prst="rect">
            <a:avLst/>
          </a:prstGeom>
          <a:noFill/>
          <a:ln>
            <a:noFill/>
          </a:ln>
        </p:spPr>
        <p:txBody>
          <a:bodyPr vert="horz" lIns="91440" tIns="45720" rIns="91440" bIns="45720" anchor="t"/>
          <a:lstStyle/>
          <a:p>
            <a:pPr lvl="0"/>
            <a:r>
              <a:rPr lang="en-US" altLang="en-US"/>
              <a:t>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49551" name="Footer Placeholder 1049550"/>
          <p:cNvSpPr>
            <a:spLocks noGrp="1"/>
          </p:cNvSpPr>
          <p:nvPr>
            <p:ph type="ftr" sz="quarter" idx="4"/>
          </p:nvPr>
        </p:nvSpPr>
        <p:spPr>
          <a:xfrm>
            <a:off x="0" y="8685212"/>
            <a:ext cx="2971800" cy="458787"/>
          </a:xfrm>
          <a:prstGeom prst="rect">
            <a:avLst/>
          </a:prstGeom>
          <a:noFill/>
          <a:ln>
            <a:noFill/>
          </a:ln>
        </p:spPr>
        <p:txBody>
          <a:bodyPr vert="horz" lIns="91440" tIns="45720" rIns="91440" bIns="45720" anchor="b"/>
          <a:lstStyle/>
          <a:p>
            <a:pPr lvl="0" algn="l"/>
            <a:endParaRPr lang="en-IN" altLang="en-US" sz="1200"/>
          </a:p>
        </p:txBody>
      </p:sp>
      <p:sp>
        <p:nvSpPr>
          <p:cNvPr id="1049552" name="Slide Number Placeholder 1049551"/>
          <p:cNvSpPr>
            <a:spLocks noGrp="1"/>
          </p:cNvSpPr>
          <p:nvPr>
            <p:ph type="sldNum" sz="quarter" idx="5"/>
          </p:nvPr>
        </p:nvSpPr>
        <p:spPr>
          <a:xfrm>
            <a:off x="3884612" y="8685212"/>
            <a:ext cx="2971800" cy="458787"/>
          </a:xfrm>
          <a:prstGeom prst="rect">
            <a:avLst/>
          </a:prstGeom>
          <a:noFill/>
          <a:ln>
            <a:noFill/>
          </a:ln>
        </p:spPr>
        <p:txBody>
          <a:bodyPr vert="horz" lIns="91440" tIns="45720" rIns="91440" bIns="45720" anchor="b"/>
          <a:lstStyle/>
          <a:p>
            <a:pPr lvl="0" algn="r"/>
            <a:fld id="{566ABCEB-ACFC-4714-9973-3DA970169C29}" type="slidenum">
              <a:rPr lang="en-IN" altLang="en-US" sz="1200"/>
              <a:pPr lvl="0" algn="r"/>
              <a:t>‹#›</a:t>
            </a:fld>
            <a:endParaRPr lang="en-IN" altLang="en-US" sz="1200"/>
          </a:p>
        </p:txBody>
      </p:sp>
    </p:spTree>
  </p:cSld>
  <p:clrMap bg1="dk1" tx1="dk1" bg2="dk1" tx2="dk1" accent1="dk1" accent2="dk1" accent3="dk1" accent4="dk1" accent5="dk1" accent6="dk1" hlink="dk1" folHlink="dk1"/>
  <p:notesStyle>
    <a:lvl1pPr marL="0" indent="0" algn="l" eaLnBrk="1" fontAlgn="base" latinLnBrk="1" hangingPunct="1">
      <a:buFontTx/>
      <a:buNone/>
      <a:defRPr sz="1200" b="0">
        <a:solidFill>
          <a:srgbClr val="000000"/>
        </a:solidFill>
        <a:latin typeface="Century Gothic"/>
        <a:ea typeface="宋体" charset="-122"/>
      </a:defRPr>
    </a:lvl1pPr>
    <a:lvl2pPr marL="457200" indent="-457200" algn="l" eaLnBrk="1" fontAlgn="base" latinLnBrk="1" hangingPunct="1">
      <a:buFontTx/>
      <a:buNone/>
      <a:defRPr sz="1200" b="0">
        <a:solidFill>
          <a:srgbClr val="000000"/>
        </a:solidFill>
        <a:latin typeface="Century Gothic"/>
        <a:ea typeface="宋体" charset="-122"/>
      </a:defRPr>
    </a:lvl2pPr>
    <a:lvl3pPr marL="914400" indent="-914400" algn="l" eaLnBrk="1" fontAlgn="base" latinLnBrk="1" hangingPunct="1">
      <a:buFontTx/>
      <a:buNone/>
      <a:defRPr sz="1200" b="0">
        <a:solidFill>
          <a:srgbClr val="000000"/>
        </a:solidFill>
        <a:latin typeface="Century Gothic"/>
        <a:ea typeface="宋体" charset="-122"/>
      </a:defRPr>
    </a:lvl3pPr>
    <a:lvl4pPr marL="1371600" indent="-1371600" algn="l" eaLnBrk="1" fontAlgn="base" latinLnBrk="1" hangingPunct="1">
      <a:buFontTx/>
      <a:buNone/>
      <a:defRPr sz="1200" b="0">
        <a:solidFill>
          <a:srgbClr val="000000"/>
        </a:solidFill>
        <a:latin typeface="Century Gothic"/>
        <a:ea typeface="宋体" charset="-122"/>
      </a:defRPr>
    </a:lvl4pPr>
    <a:lvl5pPr marL="1828800" indent="-1828800" algn="l" eaLnBrk="1" fontAlgn="base" latinLnBrk="1" hangingPunct="1">
      <a:buFontTx/>
      <a:buNone/>
      <a:defRPr sz="1200" b="0">
        <a:solidFill>
          <a:srgbClr val="000000"/>
        </a:solidFill>
        <a:latin typeface="Century Gothic"/>
        <a:ea typeface="宋体" charset="-122"/>
      </a:defRPr>
    </a:lvl5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8718" name="Title 1"/>
          <p:cNvSpPr>
            <a:spLocks noGrp="1"/>
          </p:cNvSpPr>
          <p:nvPr>
            <p:ph type="ctrTitle"/>
          </p:nvPr>
        </p:nvSpPr>
        <p:spPr>
          <a:xfrm>
            <a:off x="1524000" y="1122363"/>
            <a:ext cx="9144000" cy="2387600"/>
          </a:xfrm>
        </p:spPr>
        <p:txBody>
          <a:bodyPr anchor="b"/>
          <a:lstStyle>
            <a:lvl1pPr>
              <a:defRPr sz="6000"/>
            </a:lvl1pPr>
          </a:lstStyle>
          <a:p>
            <a:r>
              <a:rPr lang="en-US" altLang="zh-CN"/>
              <a:t>Click to edit Master title style</a:t>
            </a:r>
            <a:endParaRPr lang="zh-CN" altLang="en-US"/>
          </a:p>
        </p:txBody>
      </p:sp>
      <p:sp>
        <p:nvSpPr>
          <p:cNvPr id="1048719"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
        <p:nvSpPr>
          <p:cNvPr id="1048715" name="Date Placeholder 1048714"/>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717" name="Slide Number Placeholder 1048716"/>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716" name="Footer Placeholder 1048715"/>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8739" name="Title 1"/>
          <p:cNvSpPr>
            <a:spLocks noGrp="1"/>
          </p:cNvSpPr>
          <p:nvPr>
            <p:ph type="title"/>
          </p:nvPr>
        </p:nvSpPr>
        <p:spPr/>
        <p:txBody>
          <a:bodyPr/>
          <a:lstStyle/>
          <a:p>
            <a:r>
              <a:rPr lang="en-US" altLang="zh-CN"/>
              <a:t>Click to edit Master title style</a:t>
            </a:r>
            <a:endParaRPr lang="zh-CN" altLang="en-US"/>
          </a:p>
        </p:txBody>
      </p:sp>
      <p:sp>
        <p:nvSpPr>
          <p:cNvPr id="1048740" name="Vertical Text Placeholder 2"/>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715" name="Date Placeholder 1048714"/>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717" name="Slide Number Placeholder 1048716"/>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716" name="Footer Placeholder 1048715"/>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9054" name="Title 1"/>
          <p:cNvSpPr>
            <a:spLocks noGrp="1"/>
          </p:cNvSpPr>
          <p:nvPr>
            <p:ph type="ctrTitle"/>
          </p:nvPr>
        </p:nvSpPr>
        <p:spPr>
          <a:xfrm>
            <a:off x="1524000" y="1122363"/>
            <a:ext cx="9144000" cy="2387600"/>
          </a:xfrm>
        </p:spPr>
        <p:txBody>
          <a:bodyPr anchor="b"/>
          <a:lstStyle>
            <a:lvl1pPr>
              <a:defRPr sz="6000"/>
            </a:lvl1pPr>
          </a:lstStyle>
          <a:p>
            <a:r>
              <a:rPr lang="en-US" altLang="zh-CN"/>
              <a:t>Click to edit Master title style</a:t>
            </a:r>
            <a:endParaRPr lang="zh-CN" altLang="en-US"/>
          </a:p>
        </p:txBody>
      </p:sp>
      <p:sp>
        <p:nvSpPr>
          <p:cNvPr id="1049055"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
        <p:nvSpPr>
          <p:cNvPr id="1049051" name="Date Placeholder 1049050"/>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053" name="Slide Number Placeholder 1049052"/>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052" name="Footer Placeholder 1049051"/>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9056" name="Title 1"/>
          <p:cNvSpPr>
            <a:spLocks noGrp="1"/>
          </p:cNvSpPr>
          <p:nvPr>
            <p:ph type="title"/>
          </p:nvPr>
        </p:nvSpPr>
        <p:spPr/>
        <p:txBody>
          <a:bodyPr/>
          <a:lstStyle/>
          <a:p>
            <a:r>
              <a:rPr lang="en-US" altLang="zh-CN"/>
              <a:t>Click to edit Master title style</a:t>
            </a:r>
            <a:endParaRPr lang="zh-CN" altLang="en-US"/>
          </a:p>
        </p:txBody>
      </p:sp>
      <p:sp>
        <p:nvSpPr>
          <p:cNvPr id="1049057" name="Content Placeholder 2"/>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051" name="Date Placeholder 1049050"/>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053" name="Slide Number Placeholder 1049052"/>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052" name="Footer Placeholder 1049051"/>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9058" name="Title 1"/>
          <p:cNvSpPr>
            <a:spLocks noGrp="1"/>
          </p:cNvSpPr>
          <p:nvPr>
            <p:ph type="title"/>
          </p:nvPr>
        </p:nvSpPr>
        <p:spPr>
          <a:xfrm>
            <a:off x="831850" y="1709738"/>
            <a:ext cx="10515600" cy="2852737"/>
          </a:xfrm>
        </p:spPr>
        <p:txBody>
          <a:bodyPr anchor="b"/>
          <a:lstStyle>
            <a:lvl1pPr>
              <a:defRPr sz="6000"/>
            </a:lvl1pPr>
          </a:lstStyle>
          <a:p>
            <a:r>
              <a:rPr lang="en-US" altLang="zh-CN"/>
              <a:t>Click to edit Master title style</a:t>
            </a:r>
            <a:endParaRPr lang="zh-CN" altLang="en-US"/>
          </a:p>
        </p:txBody>
      </p:sp>
      <p:sp>
        <p:nvSpPr>
          <p:cNvPr id="1049059" name="Text Placeholder 2"/>
          <p:cNvSpPr>
            <a:spLocks noGrp="1"/>
          </p:cNvSpPr>
          <p:nvPr>
            <p:ph type="body" idx="1"/>
          </p:nvPr>
        </p:nvSpPr>
        <p:spPr>
          <a:xfrm>
            <a:off x="831850"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ltLang="zh-CN"/>
              <a:t>Click to edit Master text styles</a:t>
            </a:r>
          </a:p>
        </p:txBody>
      </p:sp>
      <p:sp>
        <p:nvSpPr>
          <p:cNvPr id="1049051" name="Date Placeholder 1049050"/>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053" name="Slide Number Placeholder 1049052"/>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052" name="Footer Placeholder 1049051"/>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9060" name="Title 1"/>
          <p:cNvSpPr>
            <a:spLocks noGrp="1"/>
          </p:cNvSpPr>
          <p:nvPr>
            <p:ph type="title"/>
          </p:nvPr>
        </p:nvSpPr>
        <p:spPr/>
        <p:txBody>
          <a:bodyPr/>
          <a:lstStyle/>
          <a:p>
            <a:r>
              <a:rPr lang="en-US" altLang="zh-CN"/>
              <a:t>Click to edit Master title style</a:t>
            </a:r>
            <a:endParaRPr lang="zh-CN" altLang="en-US"/>
          </a:p>
        </p:txBody>
      </p:sp>
      <p:sp>
        <p:nvSpPr>
          <p:cNvPr id="1049061" name="Content Placeholder 2"/>
          <p:cNvSpPr>
            <a:spLocks noGrp="1"/>
          </p:cNvSpPr>
          <p:nvPr>
            <p:ph sz="half" idx="1"/>
          </p:nvPr>
        </p:nvSpPr>
        <p:spPr>
          <a:xfrm>
            <a:off x="838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062" name="Content Placeholder 3"/>
          <p:cNvSpPr>
            <a:spLocks noGrp="1"/>
          </p:cNvSpPr>
          <p:nvPr>
            <p:ph sz="half" idx="2"/>
          </p:nvPr>
        </p:nvSpPr>
        <p:spPr>
          <a:xfrm>
            <a:off x="6172199"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051" name="Date Placeholder 1049050"/>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053" name="Slide Number Placeholder 1049052"/>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052" name="Footer Placeholder 1049051"/>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9063" name="Title 1"/>
          <p:cNvSpPr>
            <a:spLocks noGrp="1"/>
          </p:cNvSpPr>
          <p:nvPr>
            <p:ph type="title"/>
          </p:nvPr>
        </p:nvSpPr>
        <p:spPr>
          <a:xfrm>
            <a:off x="839788" y="365125"/>
            <a:ext cx="10515600" cy="1325563"/>
          </a:xfrm>
        </p:spPr>
        <p:txBody>
          <a:bodyPr/>
          <a:lstStyle/>
          <a:p>
            <a:r>
              <a:rPr lang="en-US" altLang="zh-CN"/>
              <a:t>Click to edit Master title style</a:t>
            </a:r>
            <a:endParaRPr lang="zh-CN" altLang="en-US"/>
          </a:p>
        </p:txBody>
      </p:sp>
      <p:sp>
        <p:nvSpPr>
          <p:cNvPr id="1049064"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9065" name="Content Placeholder 3"/>
          <p:cNvSpPr>
            <a:spLocks noGrp="1"/>
          </p:cNvSpPr>
          <p:nvPr>
            <p:ph sz="half" idx="2"/>
          </p:nvPr>
        </p:nvSpPr>
        <p:spPr>
          <a:xfrm>
            <a:off x="839788" y="2505075"/>
            <a:ext cx="5157787"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066" name="Text Placeholder 4"/>
          <p:cNvSpPr>
            <a:spLocks noGrp="1"/>
          </p:cNvSpPr>
          <p:nvPr>
            <p:ph type="body" sz="quarter" idx="3"/>
          </p:nvPr>
        </p:nvSpPr>
        <p:spPr>
          <a:xfrm>
            <a:off x="6172199"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9067" name="Content Placeholder 5"/>
          <p:cNvSpPr>
            <a:spLocks noGrp="1"/>
          </p:cNvSpPr>
          <p:nvPr>
            <p:ph sz="quarter" idx="4"/>
          </p:nvPr>
        </p:nvSpPr>
        <p:spPr>
          <a:xfrm>
            <a:off x="6172199" y="2505075"/>
            <a:ext cx="5183188"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051" name="Date Placeholder 1049050"/>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053" name="Slide Number Placeholder 1049052"/>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052" name="Footer Placeholder 1049051"/>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9068" name="Title 1"/>
          <p:cNvSpPr>
            <a:spLocks noGrp="1"/>
          </p:cNvSpPr>
          <p:nvPr>
            <p:ph type="title"/>
          </p:nvPr>
        </p:nvSpPr>
        <p:spPr/>
        <p:txBody>
          <a:bodyPr/>
          <a:lstStyle/>
          <a:p>
            <a:r>
              <a:rPr lang="en-US" altLang="zh-CN"/>
              <a:t>Click to edit Master title style</a:t>
            </a:r>
            <a:endParaRPr lang="zh-CN" altLang="en-US"/>
          </a:p>
        </p:txBody>
      </p:sp>
      <p:sp>
        <p:nvSpPr>
          <p:cNvPr id="1049051" name="Date Placeholder 1049050"/>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053" name="Slide Number Placeholder 1049052"/>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052" name="Footer Placeholder 1049051"/>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49051" name="Date Placeholder 1049050"/>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053" name="Slide Number Placeholder 1049052"/>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052" name="Footer Placeholder 1049051"/>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9069" name="Title 1"/>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1049070"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9071" name="Content Placeholder 2"/>
          <p:cNvSpPr>
            <a:spLocks noGrp="1"/>
          </p:cNvSpPr>
          <p:nvPr>
            <p:ph idx="1"/>
          </p:nvPr>
        </p:nvSpPr>
        <p:spPr>
          <a:xfrm>
            <a:off x="5183188" y="987424"/>
            <a:ext cx="6172199"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051" name="Date Placeholder 1049050"/>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053" name="Slide Number Placeholder 1049052"/>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052" name="Footer Placeholder 1049051"/>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9072" name="Title 1"/>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1049073"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9074" name="Picture Placeholder 2"/>
          <p:cNvSpPr>
            <a:spLocks noGrp="1"/>
          </p:cNvSpPr>
          <p:nvPr>
            <p:ph type="pic" idx="1"/>
          </p:nvPr>
        </p:nvSpPr>
        <p:spPr>
          <a:xfrm>
            <a:off x="5183188" y="987424"/>
            <a:ext cx="6172199" cy="4873625"/>
          </a:xfrm>
        </p:spPr>
        <p:txBody>
          <a:bodyPr/>
          <a:lstStyle>
            <a:lvl1pPr marL="0" indent="0">
              <a:buNone/>
              <a:defRPr sz="3200"/>
            </a:lvl1pPr>
            <a:lvl2pPr marL="457200" indent="0">
              <a:buNone/>
              <a:defRPr sz="28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1049051" name="Date Placeholder 1049050"/>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053" name="Slide Number Placeholder 1049052"/>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052" name="Footer Placeholder 1049051"/>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9075" name="Title 1"/>
          <p:cNvSpPr>
            <a:spLocks noGrp="1"/>
          </p:cNvSpPr>
          <p:nvPr>
            <p:ph type="title"/>
          </p:nvPr>
        </p:nvSpPr>
        <p:spPr/>
        <p:txBody>
          <a:bodyPr/>
          <a:lstStyle/>
          <a:p>
            <a:r>
              <a:rPr lang="en-US" altLang="zh-CN"/>
              <a:t>Click to edit Master title style</a:t>
            </a:r>
            <a:endParaRPr lang="zh-CN" altLang="en-US"/>
          </a:p>
        </p:txBody>
      </p:sp>
      <p:sp>
        <p:nvSpPr>
          <p:cNvPr id="1049076" name="Vertical Text Placeholder 2"/>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051" name="Date Placeholder 1049050"/>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053" name="Slide Number Placeholder 1049052"/>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052" name="Footer Placeholder 1049051"/>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8741" name="Vertical Title 1"/>
          <p:cNvSpPr>
            <a:spLocks noGrp="1"/>
          </p:cNvSpPr>
          <p:nvPr>
            <p:ph type="title" orient="vert"/>
          </p:nvPr>
        </p:nvSpPr>
        <p:spPr>
          <a:xfrm>
            <a:off x="8724900" y="365125"/>
            <a:ext cx="2628900" cy="5811838"/>
          </a:xfrm>
        </p:spPr>
        <p:txBody>
          <a:bodyPr vert="eaVert"/>
          <a:lstStyle/>
          <a:p>
            <a:r>
              <a:rPr lang="en-US" altLang="zh-CN"/>
              <a:t>Click to edit Master title style</a:t>
            </a:r>
            <a:endParaRPr lang="zh-CN" altLang="en-US"/>
          </a:p>
        </p:txBody>
      </p:sp>
      <p:sp>
        <p:nvSpPr>
          <p:cNvPr id="1048742" name="Vertical Text Placeholder 2"/>
          <p:cNvSpPr>
            <a:spLocks noGrp="1"/>
          </p:cNvSpPr>
          <p:nvPr>
            <p:ph type="body" orient="vert" idx="1"/>
          </p:nvPr>
        </p:nvSpPr>
        <p:spPr>
          <a:xfrm>
            <a:off x="838200" y="365125"/>
            <a:ext cx="7734300" cy="581183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715" name="Date Placeholder 1048714"/>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717" name="Slide Number Placeholder 1048716"/>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716" name="Footer Placeholder 1048715"/>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9077" name="Vertical Title 1"/>
          <p:cNvSpPr>
            <a:spLocks noGrp="1"/>
          </p:cNvSpPr>
          <p:nvPr>
            <p:ph type="title" orient="vert"/>
          </p:nvPr>
        </p:nvSpPr>
        <p:spPr>
          <a:xfrm>
            <a:off x="8724900" y="365125"/>
            <a:ext cx="2628900" cy="5811838"/>
          </a:xfrm>
        </p:spPr>
        <p:txBody>
          <a:bodyPr vert="eaVert"/>
          <a:lstStyle/>
          <a:p>
            <a:r>
              <a:rPr lang="en-US" altLang="zh-CN"/>
              <a:t>Click to edit Master title style</a:t>
            </a:r>
            <a:endParaRPr lang="zh-CN" altLang="en-US"/>
          </a:p>
        </p:txBody>
      </p:sp>
      <p:sp>
        <p:nvSpPr>
          <p:cNvPr id="1049078" name="Vertical Text Placeholder 2"/>
          <p:cNvSpPr>
            <a:spLocks noGrp="1"/>
          </p:cNvSpPr>
          <p:nvPr>
            <p:ph type="body" orient="vert" idx="1"/>
          </p:nvPr>
        </p:nvSpPr>
        <p:spPr>
          <a:xfrm>
            <a:off x="838200" y="365125"/>
            <a:ext cx="7734300" cy="581183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051" name="Date Placeholder 1049050"/>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053" name="Slide Number Placeholder 1049052"/>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052" name="Footer Placeholder 1049051"/>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8830" name="Title 1"/>
          <p:cNvSpPr>
            <a:spLocks noGrp="1"/>
          </p:cNvSpPr>
          <p:nvPr>
            <p:ph type="ctrTitle"/>
          </p:nvPr>
        </p:nvSpPr>
        <p:spPr>
          <a:xfrm>
            <a:off x="1524000" y="1122363"/>
            <a:ext cx="9144000" cy="2387600"/>
          </a:xfrm>
        </p:spPr>
        <p:txBody>
          <a:bodyPr anchor="b"/>
          <a:lstStyle>
            <a:lvl1pPr>
              <a:defRPr sz="6000"/>
            </a:lvl1pPr>
          </a:lstStyle>
          <a:p>
            <a:r>
              <a:rPr lang="en-US" altLang="zh-CN"/>
              <a:t>Click to edit Master title style</a:t>
            </a:r>
            <a:endParaRPr lang="zh-CN" altLang="en-US"/>
          </a:p>
        </p:txBody>
      </p:sp>
      <p:sp>
        <p:nvSpPr>
          <p:cNvPr id="1048831"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
        <p:nvSpPr>
          <p:cNvPr id="1048827" name="Date Placeholder 1048826"/>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829" name="Slide Number Placeholder 1048828"/>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828" name="Footer Placeholder 1048827"/>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8832" name="Title 1"/>
          <p:cNvSpPr>
            <a:spLocks noGrp="1"/>
          </p:cNvSpPr>
          <p:nvPr>
            <p:ph type="title"/>
          </p:nvPr>
        </p:nvSpPr>
        <p:spPr/>
        <p:txBody>
          <a:bodyPr/>
          <a:lstStyle/>
          <a:p>
            <a:r>
              <a:rPr lang="en-US" altLang="zh-CN"/>
              <a:t>Click to edit Master title style</a:t>
            </a:r>
            <a:endParaRPr lang="zh-CN" altLang="en-US"/>
          </a:p>
        </p:txBody>
      </p:sp>
      <p:sp>
        <p:nvSpPr>
          <p:cNvPr id="1048833" name="Content Placeholder 2"/>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827" name="Date Placeholder 1048826"/>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829" name="Slide Number Placeholder 1048828"/>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828" name="Footer Placeholder 1048827"/>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8834" name="Title 1"/>
          <p:cNvSpPr>
            <a:spLocks noGrp="1"/>
          </p:cNvSpPr>
          <p:nvPr>
            <p:ph type="title"/>
          </p:nvPr>
        </p:nvSpPr>
        <p:spPr>
          <a:xfrm>
            <a:off x="831850" y="1709738"/>
            <a:ext cx="10515600" cy="2852737"/>
          </a:xfrm>
        </p:spPr>
        <p:txBody>
          <a:bodyPr anchor="b"/>
          <a:lstStyle>
            <a:lvl1pPr>
              <a:defRPr sz="6000"/>
            </a:lvl1pPr>
          </a:lstStyle>
          <a:p>
            <a:r>
              <a:rPr lang="en-US" altLang="zh-CN"/>
              <a:t>Click to edit Master title style</a:t>
            </a:r>
            <a:endParaRPr lang="zh-CN" altLang="en-US"/>
          </a:p>
        </p:txBody>
      </p:sp>
      <p:sp>
        <p:nvSpPr>
          <p:cNvPr id="1048835" name="Text Placeholder 2"/>
          <p:cNvSpPr>
            <a:spLocks noGrp="1"/>
          </p:cNvSpPr>
          <p:nvPr>
            <p:ph type="body" idx="1"/>
          </p:nvPr>
        </p:nvSpPr>
        <p:spPr>
          <a:xfrm>
            <a:off x="831850"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ltLang="zh-CN"/>
              <a:t>Click to edit Master text styles</a:t>
            </a:r>
          </a:p>
        </p:txBody>
      </p:sp>
      <p:sp>
        <p:nvSpPr>
          <p:cNvPr id="1048827" name="Date Placeholder 1048826"/>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829" name="Slide Number Placeholder 1048828"/>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828" name="Footer Placeholder 1048827"/>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8836" name="Title 1"/>
          <p:cNvSpPr>
            <a:spLocks noGrp="1"/>
          </p:cNvSpPr>
          <p:nvPr>
            <p:ph type="title"/>
          </p:nvPr>
        </p:nvSpPr>
        <p:spPr/>
        <p:txBody>
          <a:bodyPr/>
          <a:lstStyle/>
          <a:p>
            <a:r>
              <a:rPr lang="en-US" altLang="zh-CN"/>
              <a:t>Click to edit Master title style</a:t>
            </a:r>
            <a:endParaRPr lang="zh-CN" altLang="en-US"/>
          </a:p>
        </p:txBody>
      </p:sp>
      <p:sp>
        <p:nvSpPr>
          <p:cNvPr id="1048837" name="Content Placeholder 2"/>
          <p:cNvSpPr>
            <a:spLocks noGrp="1"/>
          </p:cNvSpPr>
          <p:nvPr>
            <p:ph sz="half" idx="1"/>
          </p:nvPr>
        </p:nvSpPr>
        <p:spPr>
          <a:xfrm>
            <a:off x="838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838" name="Content Placeholder 3"/>
          <p:cNvSpPr>
            <a:spLocks noGrp="1"/>
          </p:cNvSpPr>
          <p:nvPr>
            <p:ph sz="half" idx="2"/>
          </p:nvPr>
        </p:nvSpPr>
        <p:spPr>
          <a:xfrm>
            <a:off x="6172199"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827" name="Date Placeholder 1048826"/>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829" name="Slide Number Placeholder 1048828"/>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828" name="Footer Placeholder 1048827"/>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8839" name="Title 1"/>
          <p:cNvSpPr>
            <a:spLocks noGrp="1"/>
          </p:cNvSpPr>
          <p:nvPr>
            <p:ph type="title"/>
          </p:nvPr>
        </p:nvSpPr>
        <p:spPr>
          <a:xfrm>
            <a:off x="839788" y="365125"/>
            <a:ext cx="10515600" cy="1325563"/>
          </a:xfrm>
        </p:spPr>
        <p:txBody>
          <a:bodyPr/>
          <a:lstStyle/>
          <a:p>
            <a:r>
              <a:rPr lang="en-US" altLang="zh-CN"/>
              <a:t>Click to edit Master title style</a:t>
            </a:r>
            <a:endParaRPr lang="zh-CN" altLang="en-US"/>
          </a:p>
        </p:txBody>
      </p:sp>
      <p:sp>
        <p:nvSpPr>
          <p:cNvPr id="1048840"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8841" name="Content Placeholder 3"/>
          <p:cNvSpPr>
            <a:spLocks noGrp="1"/>
          </p:cNvSpPr>
          <p:nvPr>
            <p:ph sz="half" idx="2"/>
          </p:nvPr>
        </p:nvSpPr>
        <p:spPr>
          <a:xfrm>
            <a:off x="839788" y="2505075"/>
            <a:ext cx="5157787"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842" name="Text Placeholder 4"/>
          <p:cNvSpPr>
            <a:spLocks noGrp="1"/>
          </p:cNvSpPr>
          <p:nvPr>
            <p:ph type="body" sz="quarter" idx="3"/>
          </p:nvPr>
        </p:nvSpPr>
        <p:spPr>
          <a:xfrm>
            <a:off x="6172199"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8843" name="Content Placeholder 5"/>
          <p:cNvSpPr>
            <a:spLocks noGrp="1"/>
          </p:cNvSpPr>
          <p:nvPr>
            <p:ph sz="quarter" idx="4"/>
          </p:nvPr>
        </p:nvSpPr>
        <p:spPr>
          <a:xfrm>
            <a:off x="6172199" y="2505075"/>
            <a:ext cx="5183188"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827" name="Date Placeholder 1048826"/>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829" name="Slide Number Placeholder 1048828"/>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828" name="Footer Placeholder 1048827"/>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8844" name="Title 1"/>
          <p:cNvSpPr>
            <a:spLocks noGrp="1"/>
          </p:cNvSpPr>
          <p:nvPr>
            <p:ph type="title"/>
          </p:nvPr>
        </p:nvSpPr>
        <p:spPr/>
        <p:txBody>
          <a:bodyPr/>
          <a:lstStyle/>
          <a:p>
            <a:r>
              <a:rPr lang="en-US" altLang="zh-CN"/>
              <a:t>Click to edit Master title style</a:t>
            </a:r>
            <a:endParaRPr lang="zh-CN" altLang="en-US"/>
          </a:p>
        </p:txBody>
      </p:sp>
      <p:sp>
        <p:nvSpPr>
          <p:cNvPr id="1048827" name="Date Placeholder 1048826"/>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829" name="Slide Number Placeholder 1048828"/>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828" name="Footer Placeholder 1048827"/>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48827" name="Date Placeholder 1048826"/>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829" name="Slide Number Placeholder 1048828"/>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828" name="Footer Placeholder 1048827"/>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8845" name="Title 1"/>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1048846"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8847" name="Content Placeholder 2"/>
          <p:cNvSpPr>
            <a:spLocks noGrp="1"/>
          </p:cNvSpPr>
          <p:nvPr>
            <p:ph idx="1"/>
          </p:nvPr>
        </p:nvSpPr>
        <p:spPr>
          <a:xfrm>
            <a:off x="5183188" y="987424"/>
            <a:ext cx="6172199"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827" name="Date Placeholder 1048826"/>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829" name="Slide Number Placeholder 1048828"/>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828" name="Footer Placeholder 1048827"/>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8848" name="Title 1"/>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1048849"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8850" name="Picture Placeholder 2"/>
          <p:cNvSpPr>
            <a:spLocks noGrp="1"/>
          </p:cNvSpPr>
          <p:nvPr>
            <p:ph type="pic" idx="1"/>
          </p:nvPr>
        </p:nvSpPr>
        <p:spPr>
          <a:xfrm>
            <a:off x="5183188" y="987424"/>
            <a:ext cx="6172199" cy="4873625"/>
          </a:xfrm>
        </p:spPr>
        <p:txBody>
          <a:bodyPr/>
          <a:lstStyle>
            <a:lvl1pPr marL="0" indent="0">
              <a:buNone/>
              <a:defRPr sz="3200"/>
            </a:lvl1pPr>
            <a:lvl2pPr marL="457200" indent="0">
              <a:buNone/>
              <a:defRPr sz="28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1048827" name="Date Placeholder 1048826"/>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829" name="Slide Number Placeholder 1048828"/>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828" name="Footer Placeholder 1048827"/>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8610" name="Title 1"/>
          <p:cNvSpPr>
            <a:spLocks noGrp="1"/>
          </p:cNvSpPr>
          <p:nvPr>
            <p:ph type="ctrTitle"/>
          </p:nvPr>
        </p:nvSpPr>
        <p:spPr>
          <a:xfrm>
            <a:off x="1524000" y="1122363"/>
            <a:ext cx="9144000" cy="2387600"/>
          </a:xfrm>
        </p:spPr>
        <p:txBody>
          <a:bodyPr anchor="b"/>
          <a:lstStyle>
            <a:lvl1pPr>
              <a:defRPr sz="6000"/>
            </a:lvl1pPr>
          </a:lstStyle>
          <a:p>
            <a:r>
              <a:rPr lang="en-US" altLang="zh-CN"/>
              <a:t>Click to edit Master title style</a:t>
            </a:r>
            <a:endParaRPr lang="zh-CN" altLang="en-US"/>
          </a:p>
        </p:txBody>
      </p:sp>
      <p:sp>
        <p:nvSpPr>
          <p:cNvPr id="1048611"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
        <p:nvSpPr>
          <p:cNvPr id="1048604" name="Date Placeholder 1048603"/>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606" name="Slide Number Placeholder 1048605"/>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605" name="Footer Placeholder 1048604"/>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8851" name="Title 1"/>
          <p:cNvSpPr>
            <a:spLocks noGrp="1"/>
          </p:cNvSpPr>
          <p:nvPr>
            <p:ph type="title"/>
          </p:nvPr>
        </p:nvSpPr>
        <p:spPr/>
        <p:txBody>
          <a:bodyPr/>
          <a:lstStyle/>
          <a:p>
            <a:r>
              <a:rPr lang="en-US" altLang="zh-CN"/>
              <a:t>Click to edit Master title style</a:t>
            </a:r>
            <a:endParaRPr lang="zh-CN" altLang="en-US"/>
          </a:p>
        </p:txBody>
      </p:sp>
      <p:sp>
        <p:nvSpPr>
          <p:cNvPr id="1048852" name="Vertical Text Placeholder 2"/>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827" name="Date Placeholder 1048826"/>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829" name="Slide Number Placeholder 1048828"/>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828" name="Footer Placeholder 1048827"/>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8853" name="Vertical Title 1"/>
          <p:cNvSpPr>
            <a:spLocks noGrp="1"/>
          </p:cNvSpPr>
          <p:nvPr>
            <p:ph type="title" orient="vert"/>
          </p:nvPr>
        </p:nvSpPr>
        <p:spPr>
          <a:xfrm>
            <a:off x="8724900" y="365125"/>
            <a:ext cx="2628900" cy="5811838"/>
          </a:xfrm>
        </p:spPr>
        <p:txBody>
          <a:bodyPr vert="eaVert"/>
          <a:lstStyle/>
          <a:p>
            <a:r>
              <a:rPr lang="en-US" altLang="zh-CN"/>
              <a:t>Click to edit Master title style</a:t>
            </a:r>
            <a:endParaRPr lang="zh-CN" altLang="en-US"/>
          </a:p>
        </p:txBody>
      </p:sp>
      <p:sp>
        <p:nvSpPr>
          <p:cNvPr id="1048854" name="Vertical Text Placeholder 2"/>
          <p:cNvSpPr>
            <a:spLocks noGrp="1"/>
          </p:cNvSpPr>
          <p:nvPr>
            <p:ph type="body" orient="vert" idx="1"/>
          </p:nvPr>
        </p:nvSpPr>
        <p:spPr>
          <a:xfrm>
            <a:off x="838200" y="365125"/>
            <a:ext cx="7734300" cy="581183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827" name="Date Placeholder 1048826"/>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829" name="Slide Number Placeholder 1048828"/>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828" name="Footer Placeholder 1048827"/>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9522" name="Title 1"/>
          <p:cNvSpPr>
            <a:spLocks noGrp="1"/>
          </p:cNvSpPr>
          <p:nvPr>
            <p:ph type="ctrTitle"/>
          </p:nvPr>
        </p:nvSpPr>
        <p:spPr>
          <a:xfrm>
            <a:off x="1524000" y="1122363"/>
            <a:ext cx="9144000" cy="2387600"/>
          </a:xfrm>
        </p:spPr>
        <p:txBody>
          <a:bodyPr anchor="b"/>
          <a:lstStyle>
            <a:lvl1pPr>
              <a:defRPr sz="6000"/>
            </a:lvl1pPr>
          </a:lstStyle>
          <a:p>
            <a:r>
              <a:rPr lang="en-US" altLang="zh-CN"/>
              <a:t>Click to edit Master title style</a:t>
            </a:r>
            <a:endParaRPr lang="zh-CN" altLang="en-US"/>
          </a:p>
        </p:txBody>
      </p:sp>
      <p:sp>
        <p:nvSpPr>
          <p:cNvPr id="104952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
        <p:nvSpPr>
          <p:cNvPr id="1049519" name="Date Placeholder 1049518"/>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521" name="Slide Number Placeholder 1049520"/>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520" name="Footer Placeholder 1049519"/>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9524" name="Title 1"/>
          <p:cNvSpPr>
            <a:spLocks noGrp="1"/>
          </p:cNvSpPr>
          <p:nvPr>
            <p:ph type="title"/>
          </p:nvPr>
        </p:nvSpPr>
        <p:spPr/>
        <p:txBody>
          <a:bodyPr/>
          <a:lstStyle/>
          <a:p>
            <a:r>
              <a:rPr lang="en-US" altLang="zh-CN"/>
              <a:t>Click to edit Master title style</a:t>
            </a:r>
            <a:endParaRPr lang="zh-CN" altLang="en-US"/>
          </a:p>
        </p:txBody>
      </p:sp>
      <p:sp>
        <p:nvSpPr>
          <p:cNvPr id="1049525" name="Content Placeholder 2"/>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519" name="Date Placeholder 1049518"/>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521" name="Slide Number Placeholder 1049520"/>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520" name="Footer Placeholder 1049519"/>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9526" name="Title 1"/>
          <p:cNvSpPr>
            <a:spLocks noGrp="1"/>
          </p:cNvSpPr>
          <p:nvPr>
            <p:ph type="title"/>
          </p:nvPr>
        </p:nvSpPr>
        <p:spPr>
          <a:xfrm>
            <a:off x="831850" y="1709738"/>
            <a:ext cx="10515600" cy="2852737"/>
          </a:xfrm>
        </p:spPr>
        <p:txBody>
          <a:bodyPr anchor="b"/>
          <a:lstStyle>
            <a:lvl1pPr>
              <a:defRPr sz="6000"/>
            </a:lvl1pPr>
          </a:lstStyle>
          <a:p>
            <a:r>
              <a:rPr lang="en-US" altLang="zh-CN"/>
              <a:t>Click to edit Master title style</a:t>
            </a:r>
            <a:endParaRPr lang="zh-CN" altLang="en-US"/>
          </a:p>
        </p:txBody>
      </p:sp>
      <p:sp>
        <p:nvSpPr>
          <p:cNvPr id="1049527" name="Text Placeholder 2"/>
          <p:cNvSpPr>
            <a:spLocks noGrp="1"/>
          </p:cNvSpPr>
          <p:nvPr>
            <p:ph type="body" idx="1"/>
          </p:nvPr>
        </p:nvSpPr>
        <p:spPr>
          <a:xfrm>
            <a:off x="831850"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ltLang="zh-CN"/>
              <a:t>Click to edit Master text styles</a:t>
            </a:r>
          </a:p>
        </p:txBody>
      </p:sp>
      <p:sp>
        <p:nvSpPr>
          <p:cNvPr id="1049519" name="Date Placeholder 1049518"/>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521" name="Slide Number Placeholder 1049520"/>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520" name="Footer Placeholder 1049519"/>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9528" name="Title 1"/>
          <p:cNvSpPr>
            <a:spLocks noGrp="1"/>
          </p:cNvSpPr>
          <p:nvPr>
            <p:ph type="title"/>
          </p:nvPr>
        </p:nvSpPr>
        <p:spPr/>
        <p:txBody>
          <a:bodyPr/>
          <a:lstStyle/>
          <a:p>
            <a:r>
              <a:rPr lang="en-US" altLang="zh-CN"/>
              <a:t>Click to edit Master title style</a:t>
            </a:r>
            <a:endParaRPr lang="zh-CN" altLang="en-US"/>
          </a:p>
        </p:txBody>
      </p:sp>
      <p:sp>
        <p:nvSpPr>
          <p:cNvPr id="1049529" name="Content Placeholder 2"/>
          <p:cNvSpPr>
            <a:spLocks noGrp="1"/>
          </p:cNvSpPr>
          <p:nvPr>
            <p:ph sz="half" idx="1"/>
          </p:nvPr>
        </p:nvSpPr>
        <p:spPr>
          <a:xfrm>
            <a:off x="838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530" name="Content Placeholder 3"/>
          <p:cNvSpPr>
            <a:spLocks noGrp="1"/>
          </p:cNvSpPr>
          <p:nvPr>
            <p:ph sz="half" idx="2"/>
          </p:nvPr>
        </p:nvSpPr>
        <p:spPr>
          <a:xfrm>
            <a:off x="6172199"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519" name="Date Placeholder 1049518"/>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521" name="Slide Number Placeholder 1049520"/>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520" name="Footer Placeholder 1049519"/>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9531" name="Title 1"/>
          <p:cNvSpPr>
            <a:spLocks noGrp="1"/>
          </p:cNvSpPr>
          <p:nvPr>
            <p:ph type="title"/>
          </p:nvPr>
        </p:nvSpPr>
        <p:spPr>
          <a:xfrm>
            <a:off x="839788" y="365125"/>
            <a:ext cx="10515600" cy="1325563"/>
          </a:xfrm>
        </p:spPr>
        <p:txBody>
          <a:bodyPr/>
          <a:lstStyle/>
          <a:p>
            <a:r>
              <a:rPr lang="en-US" altLang="zh-CN"/>
              <a:t>Click to edit Master title style</a:t>
            </a:r>
            <a:endParaRPr lang="zh-CN" altLang="en-US"/>
          </a:p>
        </p:txBody>
      </p:sp>
      <p:sp>
        <p:nvSpPr>
          <p:cNvPr id="1049532"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9533" name="Content Placeholder 3"/>
          <p:cNvSpPr>
            <a:spLocks noGrp="1"/>
          </p:cNvSpPr>
          <p:nvPr>
            <p:ph sz="half" idx="2"/>
          </p:nvPr>
        </p:nvSpPr>
        <p:spPr>
          <a:xfrm>
            <a:off x="839788" y="2505075"/>
            <a:ext cx="5157787"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534" name="Text Placeholder 4"/>
          <p:cNvSpPr>
            <a:spLocks noGrp="1"/>
          </p:cNvSpPr>
          <p:nvPr>
            <p:ph type="body" sz="quarter" idx="3"/>
          </p:nvPr>
        </p:nvSpPr>
        <p:spPr>
          <a:xfrm>
            <a:off x="6172199"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9535" name="Content Placeholder 5"/>
          <p:cNvSpPr>
            <a:spLocks noGrp="1"/>
          </p:cNvSpPr>
          <p:nvPr>
            <p:ph sz="quarter" idx="4"/>
          </p:nvPr>
        </p:nvSpPr>
        <p:spPr>
          <a:xfrm>
            <a:off x="6172199" y="2505075"/>
            <a:ext cx="5183188"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519" name="Date Placeholder 1049518"/>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521" name="Slide Number Placeholder 1049520"/>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520" name="Footer Placeholder 1049519"/>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9536" name="Title 1"/>
          <p:cNvSpPr>
            <a:spLocks noGrp="1"/>
          </p:cNvSpPr>
          <p:nvPr>
            <p:ph type="title"/>
          </p:nvPr>
        </p:nvSpPr>
        <p:spPr/>
        <p:txBody>
          <a:bodyPr/>
          <a:lstStyle/>
          <a:p>
            <a:r>
              <a:rPr lang="en-US" altLang="zh-CN"/>
              <a:t>Click to edit Master title style</a:t>
            </a:r>
            <a:endParaRPr lang="zh-CN" altLang="en-US"/>
          </a:p>
        </p:txBody>
      </p:sp>
      <p:sp>
        <p:nvSpPr>
          <p:cNvPr id="1049519" name="Date Placeholder 1049518"/>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521" name="Slide Number Placeholder 1049520"/>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520" name="Footer Placeholder 1049519"/>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49519" name="Date Placeholder 1049518"/>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521" name="Slide Number Placeholder 1049520"/>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520" name="Footer Placeholder 1049519"/>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9537" name="Title 1"/>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1049538"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9539" name="Content Placeholder 2"/>
          <p:cNvSpPr>
            <a:spLocks noGrp="1"/>
          </p:cNvSpPr>
          <p:nvPr>
            <p:ph idx="1"/>
          </p:nvPr>
        </p:nvSpPr>
        <p:spPr>
          <a:xfrm>
            <a:off x="5183188" y="987424"/>
            <a:ext cx="6172199"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519" name="Date Placeholder 1049518"/>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521" name="Slide Number Placeholder 1049520"/>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520" name="Footer Placeholder 1049519"/>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9329" name="Title 1"/>
          <p:cNvSpPr>
            <a:spLocks noGrp="1"/>
          </p:cNvSpPr>
          <p:nvPr>
            <p:ph type="title"/>
          </p:nvPr>
        </p:nvSpPr>
        <p:spPr/>
        <p:txBody>
          <a:bodyPr/>
          <a:lstStyle/>
          <a:p>
            <a:r>
              <a:rPr lang="en-US" altLang="zh-CN"/>
              <a:t>Click to edit Master title style</a:t>
            </a:r>
            <a:endParaRPr lang="zh-CN" altLang="en-US"/>
          </a:p>
        </p:txBody>
      </p:sp>
      <p:sp>
        <p:nvSpPr>
          <p:cNvPr id="1049330" name="Content Placeholder 2"/>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604" name="Date Placeholder 1048603"/>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606" name="Slide Number Placeholder 1048605"/>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605" name="Footer Placeholder 1048604"/>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9540" name="Title 1"/>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1049541"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9542" name="Picture Placeholder 2"/>
          <p:cNvSpPr>
            <a:spLocks noGrp="1"/>
          </p:cNvSpPr>
          <p:nvPr>
            <p:ph type="pic" idx="1"/>
          </p:nvPr>
        </p:nvSpPr>
        <p:spPr>
          <a:xfrm>
            <a:off x="5183188" y="987424"/>
            <a:ext cx="6172199" cy="4873625"/>
          </a:xfrm>
        </p:spPr>
        <p:txBody>
          <a:bodyPr/>
          <a:lstStyle>
            <a:lvl1pPr marL="0" indent="0">
              <a:buNone/>
              <a:defRPr sz="3200"/>
            </a:lvl1pPr>
            <a:lvl2pPr marL="457200" indent="0">
              <a:buNone/>
              <a:defRPr sz="28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1049519" name="Date Placeholder 1049518"/>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521" name="Slide Number Placeholder 1049520"/>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520" name="Footer Placeholder 1049519"/>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9543" name="Title 1"/>
          <p:cNvSpPr>
            <a:spLocks noGrp="1"/>
          </p:cNvSpPr>
          <p:nvPr>
            <p:ph type="title"/>
          </p:nvPr>
        </p:nvSpPr>
        <p:spPr/>
        <p:txBody>
          <a:bodyPr/>
          <a:lstStyle/>
          <a:p>
            <a:r>
              <a:rPr lang="en-US" altLang="zh-CN"/>
              <a:t>Click to edit Master title style</a:t>
            </a:r>
            <a:endParaRPr lang="zh-CN" altLang="en-US"/>
          </a:p>
        </p:txBody>
      </p:sp>
      <p:sp>
        <p:nvSpPr>
          <p:cNvPr id="1049544" name="Vertical Text Placeholder 2"/>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519" name="Date Placeholder 1049518"/>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521" name="Slide Number Placeholder 1049520"/>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520" name="Footer Placeholder 1049519"/>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9545" name="Vertical Title 1"/>
          <p:cNvSpPr>
            <a:spLocks noGrp="1"/>
          </p:cNvSpPr>
          <p:nvPr>
            <p:ph type="title" orient="vert"/>
          </p:nvPr>
        </p:nvSpPr>
        <p:spPr>
          <a:xfrm>
            <a:off x="8724900" y="365125"/>
            <a:ext cx="2628900" cy="5811838"/>
          </a:xfrm>
        </p:spPr>
        <p:txBody>
          <a:bodyPr vert="eaVert"/>
          <a:lstStyle/>
          <a:p>
            <a:r>
              <a:rPr lang="en-US" altLang="zh-CN"/>
              <a:t>Click to edit Master title style</a:t>
            </a:r>
            <a:endParaRPr lang="zh-CN" altLang="en-US"/>
          </a:p>
        </p:txBody>
      </p:sp>
      <p:sp>
        <p:nvSpPr>
          <p:cNvPr id="1049546" name="Vertical Text Placeholder 2"/>
          <p:cNvSpPr>
            <a:spLocks noGrp="1"/>
          </p:cNvSpPr>
          <p:nvPr>
            <p:ph type="body" orient="vert" idx="1"/>
          </p:nvPr>
        </p:nvSpPr>
        <p:spPr>
          <a:xfrm>
            <a:off x="838200" y="365125"/>
            <a:ext cx="7734300" cy="581183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519" name="Date Placeholder 1049518"/>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521" name="Slide Number Placeholder 1049520"/>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520" name="Footer Placeholder 1049519"/>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8942" name="Title 1"/>
          <p:cNvSpPr>
            <a:spLocks noGrp="1"/>
          </p:cNvSpPr>
          <p:nvPr>
            <p:ph type="ctrTitle"/>
          </p:nvPr>
        </p:nvSpPr>
        <p:spPr>
          <a:xfrm>
            <a:off x="1524000" y="1122363"/>
            <a:ext cx="9144000" cy="2387600"/>
          </a:xfrm>
        </p:spPr>
        <p:txBody>
          <a:bodyPr anchor="b"/>
          <a:lstStyle>
            <a:lvl1pPr>
              <a:defRPr sz="6000"/>
            </a:lvl1pPr>
          </a:lstStyle>
          <a:p>
            <a:r>
              <a:rPr lang="en-US" altLang="zh-CN"/>
              <a:t>Click to edit Master title style</a:t>
            </a:r>
            <a:endParaRPr lang="zh-CN" altLang="en-US"/>
          </a:p>
        </p:txBody>
      </p:sp>
      <p:sp>
        <p:nvSpPr>
          <p:cNvPr id="104894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
        <p:nvSpPr>
          <p:cNvPr id="1048939" name="Date Placeholder 1048938"/>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941" name="Slide Number Placeholder 1048940"/>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940" name="Footer Placeholder 1048939"/>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8944" name="Title 1"/>
          <p:cNvSpPr>
            <a:spLocks noGrp="1"/>
          </p:cNvSpPr>
          <p:nvPr>
            <p:ph type="title"/>
          </p:nvPr>
        </p:nvSpPr>
        <p:spPr/>
        <p:txBody>
          <a:bodyPr/>
          <a:lstStyle/>
          <a:p>
            <a:r>
              <a:rPr lang="en-US" altLang="zh-CN"/>
              <a:t>Click to edit Master title style</a:t>
            </a:r>
            <a:endParaRPr lang="zh-CN" altLang="en-US"/>
          </a:p>
        </p:txBody>
      </p:sp>
      <p:sp>
        <p:nvSpPr>
          <p:cNvPr id="1048945" name="Content Placeholder 2"/>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939" name="Date Placeholder 1048938"/>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941" name="Slide Number Placeholder 1048940"/>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940" name="Footer Placeholder 1048939"/>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8946" name="Title 1"/>
          <p:cNvSpPr>
            <a:spLocks noGrp="1"/>
          </p:cNvSpPr>
          <p:nvPr>
            <p:ph type="title"/>
          </p:nvPr>
        </p:nvSpPr>
        <p:spPr>
          <a:xfrm>
            <a:off x="831850" y="1709738"/>
            <a:ext cx="10515600" cy="2852737"/>
          </a:xfrm>
        </p:spPr>
        <p:txBody>
          <a:bodyPr anchor="b"/>
          <a:lstStyle>
            <a:lvl1pPr>
              <a:defRPr sz="6000"/>
            </a:lvl1pPr>
          </a:lstStyle>
          <a:p>
            <a:r>
              <a:rPr lang="en-US" altLang="zh-CN"/>
              <a:t>Click to edit Master title style</a:t>
            </a:r>
            <a:endParaRPr lang="zh-CN" altLang="en-US"/>
          </a:p>
        </p:txBody>
      </p:sp>
      <p:sp>
        <p:nvSpPr>
          <p:cNvPr id="1048947" name="Text Placeholder 2"/>
          <p:cNvSpPr>
            <a:spLocks noGrp="1"/>
          </p:cNvSpPr>
          <p:nvPr>
            <p:ph type="body" idx="1"/>
          </p:nvPr>
        </p:nvSpPr>
        <p:spPr>
          <a:xfrm>
            <a:off x="831850"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ltLang="zh-CN"/>
              <a:t>Click to edit Master text styles</a:t>
            </a:r>
          </a:p>
        </p:txBody>
      </p:sp>
      <p:sp>
        <p:nvSpPr>
          <p:cNvPr id="1048939" name="Date Placeholder 1048938"/>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941" name="Slide Number Placeholder 1048940"/>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940" name="Footer Placeholder 1048939"/>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8948" name="Title 1"/>
          <p:cNvSpPr>
            <a:spLocks noGrp="1"/>
          </p:cNvSpPr>
          <p:nvPr>
            <p:ph type="title"/>
          </p:nvPr>
        </p:nvSpPr>
        <p:spPr/>
        <p:txBody>
          <a:bodyPr/>
          <a:lstStyle/>
          <a:p>
            <a:r>
              <a:rPr lang="en-US" altLang="zh-CN"/>
              <a:t>Click to edit Master title style</a:t>
            </a:r>
            <a:endParaRPr lang="zh-CN" altLang="en-US"/>
          </a:p>
        </p:txBody>
      </p:sp>
      <p:sp>
        <p:nvSpPr>
          <p:cNvPr id="1048949" name="Content Placeholder 2"/>
          <p:cNvSpPr>
            <a:spLocks noGrp="1"/>
          </p:cNvSpPr>
          <p:nvPr>
            <p:ph sz="half" idx="1"/>
          </p:nvPr>
        </p:nvSpPr>
        <p:spPr>
          <a:xfrm>
            <a:off x="838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950" name="Content Placeholder 3"/>
          <p:cNvSpPr>
            <a:spLocks noGrp="1"/>
          </p:cNvSpPr>
          <p:nvPr>
            <p:ph sz="half" idx="2"/>
          </p:nvPr>
        </p:nvSpPr>
        <p:spPr>
          <a:xfrm>
            <a:off x="6172199"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939" name="Date Placeholder 1048938"/>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941" name="Slide Number Placeholder 1048940"/>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940" name="Footer Placeholder 1048939"/>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8951" name="Title 1"/>
          <p:cNvSpPr>
            <a:spLocks noGrp="1"/>
          </p:cNvSpPr>
          <p:nvPr>
            <p:ph type="title"/>
          </p:nvPr>
        </p:nvSpPr>
        <p:spPr>
          <a:xfrm>
            <a:off x="839788" y="365125"/>
            <a:ext cx="10515600" cy="1325563"/>
          </a:xfrm>
        </p:spPr>
        <p:txBody>
          <a:bodyPr/>
          <a:lstStyle/>
          <a:p>
            <a:r>
              <a:rPr lang="en-US" altLang="zh-CN"/>
              <a:t>Click to edit Master title style</a:t>
            </a:r>
            <a:endParaRPr lang="zh-CN" altLang="en-US"/>
          </a:p>
        </p:txBody>
      </p:sp>
      <p:sp>
        <p:nvSpPr>
          <p:cNvPr id="1048952"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8953" name="Content Placeholder 3"/>
          <p:cNvSpPr>
            <a:spLocks noGrp="1"/>
          </p:cNvSpPr>
          <p:nvPr>
            <p:ph sz="half" idx="2"/>
          </p:nvPr>
        </p:nvSpPr>
        <p:spPr>
          <a:xfrm>
            <a:off x="839788" y="2505075"/>
            <a:ext cx="5157787"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954" name="Text Placeholder 4"/>
          <p:cNvSpPr>
            <a:spLocks noGrp="1"/>
          </p:cNvSpPr>
          <p:nvPr>
            <p:ph type="body" sz="quarter" idx="3"/>
          </p:nvPr>
        </p:nvSpPr>
        <p:spPr>
          <a:xfrm>
            <a:off x="6172199"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8955" name="Content Placeholder 5"/>
          <p:cNvSpPr>
            <a:spLocks noGrp="1"/>
          </p:cNvSpPr>
          <p:nvPr>
            <p:ph sz="quarter" idx="4"/>
          </p:nvPr>
        </p:nvSpPr>
        <p:spPr>
          <a:xfrm>
            <a:off x="6172199" y="2505075"/>
            <a:ext cx="5183188"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939" name="Date Placeholder 1048938"/>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941" name="Slide Number Placeholder 1048940"/>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940" name="Footer Placeholder 1048939"/>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8956" name="Title 1"/>
          <p:cNvSpPr>
            <a:spLocks noGrp="1"/>
          </p:cNvSpPr>
          <p:nvPr>
            <p:ph type="title"/>
          </p:nvPr>
        </p:nvSpPr>
        <p:spPr/>
        <p:txBody>
          <a:bodyPr/>
          <a:lstStyle/>
          <a:p>
            <a:r>
              <a:rPr lang="en-US" altLang="zh-CN"/>
              <a:t>Click to edit Master title style</a:t>
            </a:r>
            <a:endParaRPr lang="zh-CN" altLang="en-US"/>
          </a:p>
        </p:txBody>
      </p:sp>
      <p:sp>
        <p:nvSpPr>
          <p:cNvPr id="1048939" name="Date Placeholder 1048938"/>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941" name="Slide Number Placeholder 1048940"/>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940" name="Footer Placeholder 1048939"/>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48939" name="Date Placeholder 1048938"/>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941" name="Slide Number Placeholder 1048940"/>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940" name="Footer Placeholder 1048939"/>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9331" name="Title 1"/>
          <p:cNvSpPr>
            <a:spLocks noGrp="1"/>
          </p:cNvSpPr>
          <p:nvPr>
            <p:ph type="title"/>
          </p:nvPr>
        </p:nvSpPr>
        <p:spPr>
          <a:xfrm>
            <a:off x="831850" y="1709738"/>
            <a:ext cx="10515600" cy="2852737"/>
          </a:xfrm>
        </p:spPr>
        <p:txBody>
          <a:bodyPr anchor="b"/>
          <a:lstStyle>
            <a:lvl1pPr>
              <a:defRPr sz="6000"/>
            </a:lvl1pPr>
          </a:lstStyle>
          <a:p>
            <a:r>
              <a:rPr lang="en-US" altLang="zh-CN"/>
              <a:t>Click to edit Master title style</a:t>
            </a:r>
            <a:endParaRPr lang="zh-CN" altLang="en-US"/>
          </a:p>
        </p:txBody>
      </p:sp>
      <p:sp>
        <p:nvSpPr>
          <p:cNvPr id="1049332" name="Text Placeholder 2"/>
          <p:cNvSpPr>
            <a:spLocks noGrp="1"/>
          </p:cNvSpPr>
          <p:nvPr>
            <p:ph type="body" idx="1"/>
          </p:nvPr>
        </p:nvSpPr>
        <p:spPr>
          <a:xfrm>
            <a:off x="831850"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ltLang="zh-CN"/>
              <a:t>Click to edit Master text styles</a:t>
            </a:r>
          </a:p>
        </p:txBody>
      </p:sp>
      <p:sp>
        <p:nvSpPr>
          <p:cNvPr id="1048604" name="Date Placeholder 1048603"/>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606" name="Slide Number Placeholder 1048605"/>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605" name="Footer Placeholder 1048604"/>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8957" name="Title 1"/>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1048958"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8959" name="Content Placeholder 2"/>
          <p:cNvSpPr>
            <a:spLocks noGrp="1"/>
          </p:cNvSpPr>
          <p:nvPr>
            <p:ph idx="1"/>
          </p:nvPr>
        </p:nvSpPr>
        <p:spPr>
          <a:xfrm>
            <a:off x="5183188" y="987424"/>
            <a:ext cx="6172199"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939" name="Date Placeholder 1048938"/>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941" name="Slide Number Placeholder 1048940"/>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940" name="Footer Placeholder 1048939"/>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4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8960" name="Title 1"/>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1048961"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8962" name="Picture Placeholder 2"/>
          <p:cNvSpPr>
            <a:spLocks noGrp="1"/>
          </p:cNvSpPr>
          <p:nvPr>
            <p:ph type="pic" idx="1"/>
          </p:nvPr>
        </p:nvSpPr>
        <p:spPr>
          <a:xfrm>
            <a:off x="5183188" y="987424"/>
            <a:ext cx="6172199" cy="4873625"/>
          </a:xfrm>
        </p:spPr>
        <p:txBody>
          <a:bodyPr/>
          <a:lstStyle>
            <a:lvl1pPr marL="0" indent="0">
              <a:buNone/>
              <a:defRPr sz="3200"/>
            </a:lvl1pPr>
            <a:lvl2pPr marL="457200" indent="0">
              <a:buNone/>
              <a:defRPr sz="28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1048939" name="Date Placeholder 1048938"/>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941" name="Slide Number Placeholder 1048940"/>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940" name="Footer Placeholder 1048939"/>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4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8963" name="Title 1"/>
          <p:cNvSpPr>
            <a:spLocks noGrp="1"/>
          </p:cNvSpPr>
          <p:nvPr>
            <p:ph type="title"/>
          </p:nvPr>
        </p:nvSpPr>
        <p:spPr/>
        <p:txBody>
          <a:bodyPr/>
          <a:lstStyle/>
          <a:p>
            <a:r>
              <a:rPr lang="en-US" altLang="zh-CN"/>
              <a:t>Click to edit Master title style</a:t>
            </a:r>
            <a:endParaRPr lang="zh-CN" altLang="en-US"/>
          </a:p>
        </p:txBody>
      </p:sp>
      <p:sp>
        <p:nvSpPr>
          <p:cNvPr id="1048964" name="Vertical Text Placeholder 2"/>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939" name="Date Placeholder 1048938"/>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941" name="Slide Number Placeholder 1048940"/>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940" name="Footer Placeholder 1048939"/>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4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8965" name="Vertical Title 1"/>
          <p:cNvSpPr>
            <a:spLocks noGrp="1"/>
          </p:cNvSpPr>
          <p:nvPr>
            <p:ph type="title" orient="vert"/>
          </p:nvPr>
        </p:nvSpPr>
        <p:spPr>
          <a:xfrm>
            <a:off x="8724900" y="365125"/>
            <a:ext cx="2628900" cy="5811838"/>
          </a:xfrm>
        </p:spPr>
        <p:txBody>
          <a:bodyPr vert="eaVert"/>
          <a:lstStyle/>
          <a:p>
            <a:r>
              <a:rPr lang="en-US" altLang="zh-CN"/>
              <a:t>Click to edit Master title style</a:t>
            </a:r>
            <a:endParaRPr lang="zh-CN" altLang="en-US"/>
          </a:p>
        </p:txBody>
      </p:sp>
      <p:sp>
        <p:nvSpPr>
          <p:cNvPr id="1048966" name="Vertical Text Placeholder 2"/>
          <p:cNvSpPr>
            <a:spLocks noGrp="1"/>
          </p:cNvSpPr>
          <p:nvPr>
            <p:ph type="body" orient="vert" idx="1"/>
          </p:nvPr>
        </p:nvSpPr>
        <p:spPr>
          <a:xfrm>
            <a:off x="838200" y="365125"/>
            <a:ext cx="7734300" cy="581183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939" name="Date Placeholder 1048938"/>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941" name="Slide Number Placeholder 1048940"/>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940" name="Footer Placeholder 1048939"/>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4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9168" name="Title 1"/>
          <p:cNvSpPr>
            <a:spLocks noGrp="1"/>
          </p:cNvSpPr>
          <p:nvPr>
            <p:ph type="ctrTitle"/>
          </p:nvPr>
        </p:nvSpPr>
        <p:spPr>
          <a:xfrm>
            <a:off x="1524000" y="1122363"/>
            <a:ext cx="9144000" cy="2387600"/>
          </a:xfrm>
        </p:spPr>
        <p:txBody>
          <a:bodyPr anchor="b"/>
          <a:lstStyle>
            <a:lvl1pPr>
              <a:defRPr sz="6000"/>
            </a:lvl1pPr>
          </a:lstStyle>
          <a:p>
            <a:r>
              <a:rPr lang="en-US" altLang="zh-CN"/>
              <a:t>Click to edit Master title style</a:t>
            </a:r>
            <a:endParaRPr lang="zh-CN" altLang="en-US"/>
          </a:p>
        </p:txBody>
      </p:sp>
      <p:sp>
        <p:nvSpPr>
          <p:cNvPr id="1049169"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
        <p:nvSpPr>
          <p:cNvPr id="1049165" name="Date Placeholder 1049164"/>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167" name="Slide Number Placeholder 1049166"/>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166" name="Footer Placeholder 1049165"/>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4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9170" name="Title 1"/>
          <p:cNvSpPr>
            <a:spLocks noGrp="1"/>
          </p:cNvSpPr>
          <p:nvPr>
            <p:ph type="title"/>
          </p:nvPr>
        </p:nvSpPr>
        <p:spPr/>
        <p:txBody>
          <a:bodyPr/>
          <a:lstStyle/>
          <a:p>
            <a:r>
              <a:rPr lang="en-US" altLang="zh-CN"/>
              <a:t>Click to edit Master title style</a:t>
            </a:r>
            <a:endParaRPr lang="zh-CN" altLang="en-US"/>
          </a:p>
        </p:txBody>
      </p:sp>
      <p:sp>
        <p:nvSpPr>
          <p:cNvPr id="1049171" name="Content Placeholder 2"/>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165" name="Date Placeholder 1049164"/>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167" name="Slide Number Placeholder 1049166"/>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166" name="Footer Placeholder 1049165"/>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4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9172" name="Title 1"/>
          <p:cNvSpPr>
            <a:spLocks noGrp="1"/>
          </p:cNvSpPr>
          <p:nvPr>
            <p:ph type="title"/>
          </p:nvPr>
        </p:nvSpPr>
        <p:spPr>
          <a:xfrm>
            <a:off x="831850" y="1709738"/>
            <a:ext cx="10515600" cy="2852737"/>
          </a:xfrm>
        </p:spPr>
        <p:txBody>
          <a:bodyPr anchor="b"/>
          <a:lstStyle>
            <a:lvl1pPr>
              <a:defRPr sz="6000"/>
            </a:lvl1pPr>
          </a:lstStyle>
          <a:p>
            <a:r>
              <a:rPr lang="en-US" altLang="zh-CN"/>
              <a:t>Click to edit Master title style</a:t>
            </a:r>
            <a:endParaRPr lang="zh-CN" altLang="en-US"/>
          </a:p>
        </p:txBody>
      </p:sp>
      <p:sp>
        <p:nvSpPr>
          <p:cNvPr id="1049173" name="Text Placeholder 2"/>
          <p:cNvSpPr>
            <a:spLocks noGrp="1"/>
          </p:cNvSpPr>
          <p:nvPr>
            <p:ph type="body" idx="1"/>
          </p:nvPr>
        </p:nvSpPr>
        <p:spPr>
          <a:xfrm>
            <a:off x="831850"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ltLang="zh-CN"/>
              <a:t>Click to edit Master text styles</a:t>
            </a:r>
          </a:p>
        </p:txBody>
      </p:sp>
      <p:sp>
        <p:nvSpPr>
          <p:cNvPr id="1049165" name="Date Placeholder 1049164"/>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167" name="Slide Number Placeholder 1049166"/>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166" name="Footer Placeholder 1049165"/>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4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9174" name="Title 1"/>
          <p:cNvSpPr>
            <a:spLocks noGrp="1"/>
          </p:cNvSpPr>
          <p:nvPr>
            <p:ph type="title"/>
          </p:nvPr>
        </p:nvSpPr>
        <p:spPr/>
        <p:txBody>
          <a:bodyPr/>
          <a:lstStyle/>
          <a:p>
            <a:r>
              <a:rPr lang="en-US" altLang="zh-CN"/>
              <a:t>Click to edit Master title style</a:t>
            </a:r>
            <a:endParaRPr lang="zh-CN" altLang="en-US"/>
          </a:p>
        </p:txBody>
      </p:sp>
      <p:sp>
        <p:nvSpPr>
          <p:cNvPr id="1049175" name="Content Placeholder 2"/>
          <p:cNvSpPr>
            <a:spLocks noGrp="1"/>
          </p:cNvSpPr>
          <p:nvPr>
            <p:ph sz="half" idx="1"/>
          </p:nvPr>
        </p:nvSpPr>
        <p:spPr>
          <a:xfrm>
            <a:off x="838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176" name="Content Placeholder 3"/>
          <p:cNvSpPr>
            <a:spLocks noGrp="1"/>
          </p:cNvSpPr>
          <p:nvPr>
            <p:ph sz="half" idx="2"/>
          </p:nvPr>
        </p:nvSpPr>
        <p:spPr>
          <a:xfrm>
            <a:off x="6172199"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165" name="Date Placeholder 1049164"/>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167" name="Slide Number Placeholder 1049166"/>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166" name="Footer Placeholder 1049165"/>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4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9177" name="Title 1"/>
          <p:cNvSpPr>
            <a:spLocks noGrp="1"/>
          </p:cNvSpPr>
          <p:nvPr>
            <p:ph type="title"/>
          </p:nvPr>
        </p:nvSpPr>
        <p:spPr>
          <a:xfrm>
            <a:off x="839788" y="365125"/>
            <a:ext cx="10515600" cy="1325563"/>
          </a:xfrm>
        </p:spPr>
        <p:txBody>
          <a:bodyPr/>
          <a:lstStyle/>
          <a:p>
            <a:r>
              <a:rPr lang="en-US" altLang="zh-CN"/>
              <a:t>Click to edit Master title style</a:t>
            </a:r>
            <a:endParaRPr lang="zh-CN" altLang="en-US"/>
          </a:p>
        </p:txBody>
      </p:sp>
      <p:sp>
        <p:nvSpPr>
          <p:cNvPr id="1049178"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9179" name="Content Placeholder 3"/>
          <p:cNvSpPr>
            <a:spLocks noGrp="1"/>
          </p:cNvSpPr>
          <p:nvPr>
            <p:ph sz="half" idx="2"/>
          </p:nvPr>
        </p:nvSpPr>
        <p:spPr>
          <a:xfrm>
            <a:off x="839788" y="2505075"/>
            <a:ext cx="5157787"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180" name="Text Placeholder 4"/>
          <p:cNvSpPr>
            <a:spLocks noGrp="1"/>
          </p:cNvSpPr>
          <p:nvPr>
            <p:ph type="body" sz="quarter" idx="3"/>
          </p:nvPr>
        </p:nvSpPr>
        <p:spPr>
          <a:xfrm>
            <a:off x="6172199"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9181" name="Content Placeholder 5"/>
          <p:cNvSpPr>
            <a:spLocks noGrp="1"/>
          </p:cNvSpPr>
          <p:nvPr>
            <p:ph sz="quarter" idx="4"/>
          </p:nvPr>
        </p:nvSpPr>
        <p:spPr>
          <a:xfrm>
            <a:off x="6172199" y="2505075"/>
            <a:ext cx="5183188"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165" name="Date Placeholder 1049164"/>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167" name="Slide Number Placeholder 1049166"/>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166" name="Footer Placeholder 1049165"/>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4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9182" name="Title 1"/>
          <p:cNvSpPr>
            <a:spLocks noGrp="1"/>
          </p:cNvSpPr>
          <p:nvPr>
            <p:ph type="title"/>
          </p:nvPr>
        </p:nvSpPr>
        <p:spPr/>
        <p:txBody>
          <a:bodyPr/>
          <a:lstStyle/>
          <a:p>
            <a:r>
              <a:rPr lang="en-US" altLang="zh-CN"/>
              <a:t>Click to edit Master title style</a:t>
            </a:r>
            <a:endParaRPr lang="zh-CN" altLang="en-US"/>
          </a:p>
        </p:txBody>
      </p:sp>
      <p:sp>
        <p:nvSpPr>
          <p:cNvPr id="1049165" name="Date Placeholder 1049164"/>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167" name="Slide Number Placeholder 1049166"/>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166" name="Footer Placeholder 1049165"/>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9333" name="Title 1"/>
          <p:cNvSpPr>
            <a:spLocks noGrp="1"/>
          </p:cNvSpPr>
          <p:nvPr>
            <p:ph type="title"/>
          </p:nvPr>
        </p:nvSpPr>
        <p:spPr/>
        <p:txBody>
          <a:bodyPr/>
          <a:lstStyle/>
          <a:p>
            <a:r>
              <a:rPr lang="en-US" altLang="zh-CN"/>
              <a:t>Click to edit Master title style</a:t>
            </a:r>
            <a:endParaRPr lang="zh-CN" altLang="en-US"/>
          </a:p>
        </p:txBody>
      </p:sp>
      <p:sp>
        <p:nvSpPr>
          <p:cNvPr id="1049334" name="Content Placeholder 2"/>
          <p:cNvSpPr>
            <a:spLocks noGrp="1"/>
          </p:cNvSpPr>
          <p:nvPr>
            <p:ph sz="half" idx="1"/>
          </p:nvPr>
        </p:nvSpPr>
        <p:spPr>
          <a:xfrm>
            <a:off x="838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335" name="Content Placeholder 3"/>
          <p:cNvSpPr>
            <a:spLocks noGrp="1"/>
          </p:cNvSpPr>
          <p:nvPr>
            <p:ph sz="half" idx="2"/>
          </p:nvPr>
        </p:nvSpPr>
        <p:spPr>
          <a:xfrm>
            <a:off x="6172199"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604" name="Date Placeholder 1048603"/>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606" name="Slide Number Placeholder 1048605"/>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605" name="Footer Placeholder 1048604"/>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5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49165" name="Date Placeholder 1049164"/>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167" name="Slide Number Placeholder 1049166"/>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166" name="Footer Placeholder 1049165"/>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5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9183" name="Title 1"/>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104918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9185" name="Content Placeholder 2"/>
          <p:cNvSpPr>
            <a:spLocks noGrp="1"/>
          </p:cNvSpPr>
          <p:nvPr>
            <p:ph idx="1"/>
          </p:nvPr>
        </p:nvSpPr>
        <p:spPr>
          <a:xfrm>
            <a:off x="5183188" y="987424"/>
            <a:ext cx="6172199"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165" name="Date Placeholder 1049164"/>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167" name="Slide Number Placeholder 1049166"/>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166" name="Footer Placeholder 1049165"/>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5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9186" name="Title 1"/>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1049187"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9188" name="Picture Placeholder 2"/>
          <p:cNvSpPr>
            <a:spLocks noGrp="1"/>
          </p:cNvSpPr>
          <p:nvPr>
            <p:ph type="pic" idx="1"/>
          </p:nvPr>
        </p:nvSpPr>
        <p:spPr>
          <a:xfrm>
            <a:off x="5183188" y="987424"/>
            <a:ext cx="6172199" cy="4873625"/>
          </a:xfrm>
        </p:spPr>
        <p:txBody>
          <a:bodyPr/>
          <a:lstStyle>
            <a:lvl1pPr marL="0" indent="0">
              <a:buNone/>
              <a:defRPr sz="3200"/>
            </a:lvl1pPr>
            <a:lvl2pPr marL="457200" indent="0">
              <a:buNone/>
              <a:defRPr sz="28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1049165" name="Date Placeholder 1049164"/>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167" name="Slide Number Placeholder 1049166"/>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166" name="Footer Placeholder 1049165"/>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5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9189" name="Title 1"/>
          <p:cNvSpPr>
            <a:spLocks noGrp="1"/>
          </p:cNvSpPr>
          <p:nvPr>
            <p:ph type="title"/>
          </p:nvPr>
        </p:nvSpPr>
        <p:spPr/>
        <p:txBody>
          <a:bodyPr/>
          <a:lstStyle/>
          <a:p>
            <a:r>
              <a:rPr lang="en-US" altLang="zh-CN"/>
              <a:t>Click to edit Master title style</a:t>
            </a:r>
            <a:endParaRPr lang="zh-CN" altLang="en-US"/>
          </a:p>
        </p:txBody>
      </p:sp>
      <p:sp>
        <p:nvSpPr>
          <p:cNvPr id="1049190" name="Vertical Text Placeholder 2"/>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165" name="Date Placeholder 1049164"/>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167" name="Slide Number Placeholder 1049166"/>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166" name="Footer Placeholder 1049165"/>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5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9191" name="Vertical Title 1"/>
          <p:cNvSpPr>
            <a:spLocks noGrp="1"/>
          </p:cNvSpPr>
          <p:nvPr>
            <p:ph type="title" orient="vert"/>
          </p:nvPr>
        </p:nvSpPr>
        <p:spPr>
          <a:xfrm>
            <a:off x="8724900" y="365125"/>
            <a:ext cx="2628900" cy="5811838"/>
          </a:xfrm>
        </p:spPr>
        <p:txBody>
          <a:bodyPr vert="eaVert"/>
          <a:lstStyle/>
          <a:p>
            <a:r>
              <a:rPr lang="en-US" altLang="zh-CN"/>
              <a:t>Click to edit Master title style</a:t>
            </a:r>
            <a:endParaRPr lang="zh-CN" altLang="en-US"/>
          </a:p>
        </p:txBody>
      </p:sp>
      <p:sp>
        <p:nvSpPr>
          <p:cNvPr id="1049192" name="Vertical Text Placeholder 2"/>
          <p:cNvSpPr>
            <a:spLocks noGrp="1"/>
          </p:cNvSpPr>
          <p:nvPr>
            <p:ph type="body" orient="vert" idx="1"/>
          </p:nvPr>
        </p:nvSpPr>
        <p:spPr>
          <a:xfrm>
            <a:off x="838200" y="365125"/>
            <a:ext cx="7734300" cy="581183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165" name="Date Placeholder 1049164"/>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167" name="Slide Number Placeholder 1049166"/>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166" name="Footer Placeholder 1049165"/>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5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9224" name="Title 1"/>
          <p:cNvSpPr>
            <a:spLocks noGrp="1"/>
          </p:cNvSpPr>
          <p:nvPr>
            <p:ph type="ctrTitle"/>
          </p:nvPr>
        </p:nvSpPr>
        <p:spPr>
          <a:xfrm>
            <a:off x="1524000" y="1122363"/>
            <a:ext cx="9144000" cy="2387600"/>
          </a:xfrm>
        </p:spPr>
        <p:txBody>
          <a:bodyPr anchor="b"/>
          <a:lstStyle>
            <a:lvl1pPr>
              <a:defRPr sz="6000"/>
            </a:lvl1pPr>
          </a:lstStyle>
          <a:p>
            <a:r>
              <a:rPr lang="en-US" altLang="zh-CN"/>
              <a:t>Click to edit Master title style</a:t>
            </a:r>
            <a:endParaRPr lang="zh-CN" altLang="en-US"/>
          </a:p>
        </p:txBody>
      </p:sp>
      <p:sp>
        <p:nvSpPr>
          <p:cNvPr id="1049225"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
        <p:nvSpPr>
          <p:cNvPr id="1049221" name="Date Placeholder 1049220"/>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223" name="Slide Number Placeholder 1049222"/>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222" name="Footer Placeholder 1049221"/>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5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9226" name="Title 1"/>
          <p:cNvSpPr>
            <a:spLocks noGrp="1"/>
          </p:cNvSpPr>
          <p:nvPr>
            <p:ph type="title"/>
          </p:nvPr>
        </p:nvSpPr>
        <p:spPr/>
        <p:txBody>
          <a:bodyPr/>
          <a:lstStyle/>
          <a:p>
            <a:r>
              <a:rPr lang="en-US" altLang="zh-CN"/>
              <a:t>Click to edit Master title style</a:t>
            </a:r>
            <a:endParaRPr lang="zh-CN" altLang="en-US"/>
          </a:p>
        </p:txBody>
      </p:sp>
      <p:sp>
        <p:nvSpPr>
          <p:cNvPr id="1049227" name="Content Placeholder 2"/>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221" name="Date Placeholder 1049220"/>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223" name="Slide Number Placeholder 1049222"/>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222" name="Footer Placeholder 1049221"/>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5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9228" name="Title 1"/>
          <p:cNvSpPr>
            <a:spLocks noGrp="1"/>
          </p:cNvSpPr>
          <p:nvPr>
            <p:ph type="title"/>
          </p:nvPr>
        </p:nvSpPr>
        <p:spPr>
          <a:xfrm>
            <a:off x="831850" y="1709738"/>
            <a:ext cx="10515600" cy="2852737"/>
          </a:xfrm>
        </p:spPr>
        <p:txBody>
          <a:bodyPr anchor="b"/>
          <a:lstStyle>
            <a:lvl1pPr>
              <a:defRPr sz="6000"/>
            </a:lvl1pPr>
          </a:lstStyle>
          <a:p>
            <a:r>
              <a:rPr lang="en-US" altLang="zh-CN"/>
              <a:t>Click to edit Master title style</a:t>
            </a:r>
            <a:endParaRPr lang="zh-CN" altLang="en-US"/>
          </a:p>
        </p:txBody>
      </p:sp>
      <p:sp>
        <p:nvSpPr>
          <p:cNvPr id="1049229" name="Text Placeholder 2"/>
          <p:cNvSpPr>
            <a:spLocks noGrp="1"/>
          </p:cNvSpPr>
          <p:nvPr>
            <p:ph type="body" idx="1"/>
          </p:nvPr>
        </p:nvSpPr>
        <p:spPr>
          <a:xfrm>
            <a:off x="831850"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ltLang="zh-CN"/>
              <a:t>Click to edit Master text styles</a:t>
            </a:r>
          </a:p>
        </p:txBody>
      </p:sp>
      <p:sp>
        <p:nvSpPr>
          <p:cNvPr id="1049221" name="Date Placeholder 1049220"/>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223" name="Slide Number Placeholder 1049222"/>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222" name="Footer Placeholder 1049221"/>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5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9230" name="Title 1"/>
          <p:cNvSpPr>
            <a:spLocks noGrp="1"/>
          </p:cNvSpPr>
          <p:nvPr>
            <p:ph type="title"/>
          </p:nvPr>
        </p:nvSpPr>
        <p:spPr/>
        <p:txBody>
          <a:bodyPr/>
          <a:lstStyle/>
          <a:p>
            <a:r>
              <a:rPr lang="en-US" altLang="zh-CN"/>
              <a:t>Click to edit Master title style</a:t>
            </a:r>
            <a:endParaRPr lang="zh-CN" altLang="en-US"/>
          </a:p>
        </p:txBody>
      </p:sp>
      <p:sp>
        <p:nvSpPr>
          <p:cNvPr id="1049231" name="Content Placeholder 2"/>
          <p:cNvSpPr>
            <a:spLocks noGrp="1"/>
          </p:cNvSpPr>
          <p:nvPr>
            <p:ph sz="half" idx="1"/>
          </p:nvPr>
        </p:nvSpPr>
        <p:spPr>
          <a:xfrm>
            <a:off x="838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232" name="Content Placeholder 3"/>
          <p:cNvSpPr>
            <a:spLocks noGrp="1"/>
          </p:cNvSpPr>
          <p:nvPr>
            <p:ph sz="half" idx="2"/>
          </p:nvPr>
        </p:nvSpPr>
        <p:spPr>
          <a:xfrm>
            <a:off x="6172199"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221" name="Date Placeholder 1049220"/>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223" name="Slide Number Placeholder 1049222"/>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222" name="Footer Placeholder 1049221"/>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5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9233" name="Title 1"/>
          <p:cNvSpPr>
            <a:spLocks noGrp="1"/>
          </p:cNvSpPr>
          <p:nvPr>
            <p:ph type="title"/>
          </p:nvPr>
        </p:nvSpPr>
        <p:spPr>
          <a:xfrm>
            <a:off x="839788" y="365125"/>
            <a:ext cx="10515600" cy="1325563"/>
          </a:xfrm>
        </p:spPr>
        <p:txBody>
          <a:bodyPr/>
          <a:lstStyle/>
          <a:p>
            <a:r>
              <a:rPr lang="en-US" altLang="zh-CN"/>
              <a:t>Click to edit Master title style</a:t>
            </a:r>
            <a:endParaRPr lang="zh-CN" altLang="en-US"/>
          </a:p>
        </p:txBody>
      </p:sp>
      <p:sp>
        <p:nvSpPr>
          <p:cNvPr id="1049234"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9235" name="Content Placeholder 3"/>
          <p:cNvSpPr>
            <a:spLocks noGrp="1"/>
          </p:cNvSpPr>
          <p:nvPr>
            <p:ph sz="half" idx="2"/>
          </p:nvPr>
        </p:nvSpPr>
        <p:spPr>
          <a:xfrm>
            <a:off x="839788" y="2505075"/>
            <a:ext cx="5157787"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236" name="Text Placeholder 4"/>
          <p:cNvSpPr>
            <a:spLocks noGrp="1"/>
          </p:cNvSpPr>
          <p:nvPr>
            <p:ph type="body" sz="quarter" idx="3"/>
          </p:nvPr>
        </p:nvSpPr>
        <p:spPr>
          <a:xfrm>
            <a:off x="6172199"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9237" name="Content Placeholder 5"/>
          <p:cNvSpPr>
            <a:spLocks noGrp="1"/>
          </p:cNvSpPr>
          <p:nvPr>
            <p:ph sz="quarter" idx="4"/>
          </p:nvPr>
        </p:nvSpPr>
        <p:spPr>
          <a:xfrm>
            <a:off x="6172199" y="2505075"/>
            <a:ext cx="5183188"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221" name="Date Placeholder 1049220"/>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223" name="Slide Number Placeholder 1049222"/>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222" name="Footer Placeholder 1049221"/>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9336" name="Title 1"/>
          <p:cNvSpPr>
            <a:spLocks noGrp="1"/>
          </p:cNvSpPr>
          <p:nvPr>
            <p:ph type="title"/>
          </p:nvPr>
        </p:nvSpPr>
        <p:spPr>
          <a:xfrm>
            <a:off x="839788" y="365125"/>
            <a:ext cx="10515600" cy="1325563"/>
          </a:xfrm>
        </p:spPr>
        <p:txBody>
          <a:bodyPr/>
          <a:lstStyle/>
          <a:p>
            <a:r>
              <a:rPr lang="en-US" altLang="zh-CN"/>
              <a:t>Click to edit Master title style</a:t>
            </a:r>
            <a:endParaRPr lang="zh-CN" altLang="en-US"/>
          </a:p>
        </p:txBody>
      </p:sp>
      <p:sp>
        <p:nvSpPr>
          <p:cNvPr id="1049337"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9338" name="Content Placeholder 3"/>
          <p:cNvSpPr>
            <a:spLocks noGrp="1"/>
          </p:cNvSpPr>
          <p:nvPr>
            <p:ph sz="half" idx="2"/>
          </p:nvPr>
        </p:nvSpPr>
        <p:spPr>
          <a:xfrm>
            <a:off x="839788" y="2505075"/>
            <a:ext cx="5157787"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339" name="Text Placeholder 4"/>
          <p:cNvSpPr>
            <a:spLocks noGrp="1"/>
          </p:cNvSpPr>
          <p:nvPr>
            <p:ph type="body" sz="quarter" idx="3"/>
          </p:nvPr>
        </p:nvSpPr>
        <p:spPr>
          <a:xfrm>
            <a:off x="6172199"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9340" name="Content Placeholder 5"/>
          <p:cNvSpPr>
            <a:spLocks noGrp="1"/>
          </p:cNvSpPr>
          <p:nvPr>
            <p:ph sz="quarter" idx="4"/>
          </p:nvPr>
        </p:nvSpPr>
        <p:spPr>
          <a:xfrm>
            <a:off x="6172199" y="2505075"/>
            <a:ext cx="5183188"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604" name="Date Placeholder 1048603"/>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606" name="Slide Number Placeholder 1048605"/>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605" name="Footer Placeholder 1048604"/>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6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9238" name="Title 1"/>
          <p:cNvSpPr>
            <a:spLocks noGrp="1"/>
          </p:cNvSpPr>
          <p:nvPr>
            <p:ph type="title"/>
          </p:nvPr>
        </p:nvSpPr>
        <p:spPr/>
        <p:txBody>
          <a:bodyPr/>
          <a:lstStyle/>
          <a:p>
            <a:r>
              <a:rPr lang="en-US" altLang="zh-CN"/>
              <a:t>Click to edit Master title style</a:t>
            </a:r>
            <a:endParaRPr lang="zh-CN" altLang="en-US"/>
          </a:p>
        </p:txBody>
      </p:sp>
      <p:sp>
        <p:nvSpPr>
          <p:cNvPr id="1049221" name="Date Placeholder 1049220"/>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223" name="Slide Number Placeholder 1049222"/>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222" name="Footer Placeholder 1049221"/>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6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49221" name="Date Placeholder 1049220"/>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223" name="Slide Number Placeholder 1049222"/>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222" name="Footer Placeholder 1049221"/>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6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9239" name="Title 1"/>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1049240"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9241" name="Content Placeholder 2"/>
          <p:cNvSpPr>
            <a:spLocks noGrp="1"/>
          </p:cNvSpPr>
          <p:nvPr>
            <p:ph idx="1"/>
          </p:nvPr>
        </p:nvSpPr>
        <p:spPr>
          <a:xfrm>
            <a:off x="5183188" y="987424"/>
            <a:ext cx="6172199"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221" name="Date Placeholder 1049220"/>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223" name="Slide Number Placeholder 1049222"/>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222" name="Footer Placeholder 1049221"/>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6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9242" name="Title 1"/>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1049243"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9244" name="Picture Placeholder 2"/>
          <p:cNvSpPr>
            <a:spLocks noGrp="1"/>
          </p:cNvSpPr>
          <p:nvPr>
            <p:ph type="pic" idx="1"/>
          </p:nvPr>
        </p:nvSpPr>
        <p:spPr>
          <a:xfrm>
            <a:off x="5183188" y="987424"/>
            <a:ext cx="6172199" cy="4873625"/>
          </a:xfrm>
        </p:spPr>
        <p:txBody>
          <a:bodyPr/>
          <a:lstStyle>
            <a:lvl1pPr marL="0" indent="0">
              <a:buNone/>
              <a:defRPr sz="3200"/>
            </a:lvl1pPr>
            <a:lvl2pPr marL="457200" indent="0">
              <a:buNone/>
              <a:defRPr sz="28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1049221" name="Date Placeholder 1049220"/>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223" name="Slide Number Placeholder 1049222"/>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222" name="Footer Placeholder 1049221"/>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6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9245" name="Title 1"/>
          <p:cNvSpPr>
            <a:spLocks noGrp="1"/>
          </p:cNvSpPr>
          <p:nvPr>
            <p:ph type="title"/>
          </p:nvPr>
        </p:nvSpPr>
        <p:spPr/>
        <p:txBody>
          <a:bodyPr/>
          <a:lstStyle/>
          <a:p>
            <a:r>
              <a:rPr lang="en-US" altLang="zh-CN"/>
              <a:t>Click to edit Master title style</a:t>
            </a:r>
            <a:endParaRPr lang="zh-CN" altLang="en-US"/>
          </a:p>
        </p:txBody>
      </p:sp>
      <p:sp>
        <p:nvSpPr>
          <p:cNvPr id="1049246" name="Vertical Text Placeholder 2"/>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221" name="Date Placeholder 1049220"/>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223" name="Slide Number Placeholder 1049222"/>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222" name="Footer Placeholder 1049221"/>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6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9247" name="Vertical Title 1"/>
          <p:cNvSpPr>
            <a:spLocks noGrp="1"/>
          </p:cNvSpPr>
          <p:nvPr>
            <p:ph type="title" orient="vert"/>
          </p:nvPr>
        </p:nvSpPr>
        <p:spPr>
          <a:xfrm>
            <a:off x="8724900" y="365125"/>
            <a:ext cx="2628900" cy="5811838"/>
          </a:xfrm>
        </p:spPr>
        <p:txBody>
          <a:bodyPr vert="eaVert"/>
          <a:lstStyle/>
          <a:p>
            <a:r>
              <a:rPr lang="en-US" altLang="zh-CN"/>
              <a:t>Click to edit Master title style</a:t>
            </a:r>
            <a:endParaRPr lang="zh-CN" altLang="en-US"/>
          </a:p>
        </p:txBody>
      </p:sp>
      <p:sp>
        <p:nvSpPr>
          <p:cNvPr id="1049248" name="Vertical Text Placeholder 2"/>
          <p:cNvSpPr>
            <a:spLocks noGrp="1"/>
          </p:cNvSpPr>
          <p:nvPr>
            <p:ph type="body" orient="vert" idx="1"/>
          </p:nvPr>
        </p:nvSpPr>
        <p:spPr>
          <a:xfrm>
            <a:off x="838200" y="365125"/>
            <a:ext cx="7734300" cy="581183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221" name="Date Placeholder 1049220"/>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223" name="Slide Number Placeholder 1049222"/>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222" name="Footer Placeholder 1049221"/>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6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8886" name="Title 1"/>
          <p:cNvSpPr>
            <a:spLocks noGrp="1"/>
          </p:cNvSpPr>
          <p:nvPr>
            <p:ph type="ctrTitle"/>
          </p:nvPr>
        </p:nvSpPr>
        <p:spPr>
          <a:xfrm>
            <a:off x="1524000" y="1122363"/>
            <a:ext cx="9144000" cy="2387600"/>
          </a:xfrm>
        </p:spPr>
        <p:txBody>
          <a:bodyPr anchor="b"/>
          <a:lstStyle>
            <a:lvl1pPr>
              <a:defRPr sz="6000"/>
            </a:lvl1pPr>
          </a:lstStyle>
          <a:p>
            <a:r>
              <a:rPr lang="en-US" altLang="zh-CN"/>
              <a:t>Click to edit Master title style</a:t>
            </a:r>
            <a:endParaRPr lang="zh-CN" altLang="en-US"/>
          </a:p>
        </p:txBody>
      </p:sp>
      <p:sp>
        <p:nvSpPr>
          <p:cNvPr id="1048887"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
        <p:nvSpPr>
          <p:cNvPr id="1048883" name="Date Placeholder 1048882"/>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885" name="Slide Number Placeholder 1048884"/>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884" name="Footer Placeholder 1048883"/>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6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8888" name="Title 1"/>
          <p:cNvSpPr>
            <a:spLocks noGrp="1"/>
          </p:cNvSpPr>
          <p:nvPr>
            <p:ph type="title"/>
          </p:nvPr>
        </p:nvSpPr>
        <p:spPr/>
        <p:txBody>
          <a:bodyPr/>
          <a:lstStyle/>
          <a:p>
            <a:r>
              <a:rPr lang="en-US" altLang="zh-CN"/>
              <a:t>Click to edit Master title style</a:t>
            </a:r>
            <a:endParaRPr lang="zh-CN" altLang="en-US"/>
          </a:p>
        </p:txBody>
      </p:sp>
      <p:sp>
        <p:nvSpPr>
          <p:cNvPr id="1048889" name="Content Placeholder 2"/>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883" name="Date Placeholder 1048882"/>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885" name="Slide Number Placeholder 1048884"/>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884" name="Footer Placeholder 1048883"/>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6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8890" name="Title 1"/>
          <p:cNvSpPr>
            <a:spLocks noGrp="1"/>
          </p:cNvSpPr>
          <p:nvPr>
            <p:ph type="title"/>
          </p:nvPr>
        </p:nvSpPr>
        <p:spPr>
          <a:xfrm>
            <a:off x="831850" y="1709738"/>
            <a:ext cx="10515600" cy="2852737"/>
          </a:xfrm>
        </p:spPr>
        <p:txBody>
          <a:bodyPr anchor="b"/>
          <a:lstStyle>
            <a:lvl1pPr>
              <a:defRPr sz="6000"/>
            </a:lvl1pPr>
          </a:lstStyle>
          <a:p>
            <a:r>
              <a:rPr lang="en-US" altLang="zh-CN"/>
              <a:t>Click to edit Master title style</a:t>
            </a:r>
            <a:endParaRPr lang="zh-CN" altLang="en-US"/>
          </a:p>
        </p:txBody>
      </p:sp>
      <p:sp>
        <p:nvSpPr>
          <p:cNvPr id="1048891" name="Text Placeholder 2"/>
          <p:cNvSpPr>
            <a:spLocks noGrp="1"/>
          </p:cNvSpPr>
          <p:nvPr>
            <p:ph type="body" idx="1"/>
          </p:nvPr>
        </p:nvSpPr>
        <p:spPr>
          <a:xfrm>
            <a:off x="831850"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ltLang="zh-CN"/>
              <a:t>Click to edit Master text styles</a:t>
            </a:r>
          </a:p>
        </p:txBody>
      </p:sp>
      <p:sp>
        <p:nvSpPr>
          <p:cNvPr id="1048883" name="Date Placeholder 1048882"/>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885" name="Slide Number Placeholder 1048884"/>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884" name="Footer Placeholder 1048883"/>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6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8892" name="Title 1"/>
          <p:cNvSpPr>
            <a:spLocks noGrp="1"/>
          </p:cNvSpPr>
          <p:nvPr>
            <p:ph type="title"/>
          </p:nvPr>
        </p:nvSpPr>
        <p:spPr/>
        <p:txBody>
          <a:bodyPr/>
          <a:lstStyle/>
          <a:p>
            <a:r>
              <a:rPr lang="en-US" altLang="zh-CN"/>
              <a:t>Click to edit Master title style</a:t>
            </a:r>
            <a:endParaRPr lang="zh-CN" altLang="en-US"/>
          </a:p>
        </p:txBody>
      </p:sp>
      <p:sp>
        <p:nvSpPr>
          <p:cNvPr id="1048893" name="Content Placeholder 2"/>
          <p:cNvSpPr>
            <a:spLocks noGrp="1"/>
          </p:cNvSpPr>
          <p:nvPr>
            <p:ph sz="half" idx="1"/>
          </p:nvPr>
        </p:nvSpPr>
        <p:spPr>
          <a:xfrm>
            <a:off x="838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894" name="Content Placeholder 3"/>
          <p:cNvSpPr>
            <a:spLocks noGrp="1"/>
          </p:cNvSpPr>
          <p:nvPr>
            <p:ph sz="half" idx="2"/>
          </p:nvPr>
        </p:nvSpPr>
        <p:spPr>
          <a:xfrm>
            <a:off x="6172199"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883" name="Date Placeholder 1048882"/>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885" name="Slide Number Placeholder 1048884"/>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884" name="Footer Placeholder 1048883"/>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9341" name="Title 1"/>
          <p:cNvSpPr>
            <a:spLocks noGrp="1"/>
          </p:cNvSpPr>
          <p:nvPr>
            <p:ph type="title"/>
          </p:nvPr>
        </p:nvSpPr>
        <p:spPr/>
        <p:txBody>
          <a:bodyPr/>
          <a:lstStyle/>
          <a:p>
            <a:r>
              <a:rPr lang="en-US" altLang="zh-CN"/>
              <a:t>Click to edit Master title style</a:t>
            </a:r>
            <a:endParaRPr lang="zh-CN" altLang="en-US"/>
          </a:p>
        </p:txBody>
      </p:sp>
      <p:sp>
        <p:nvSpPr>
          <p:cNvPr id="1048604" name="Date Placeholder 1048603"/>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606" name="Slide Number Placeholder 1048605"/>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605" name="Footer Placeholder 1048604"/>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7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8895" name="Title 1"/>
          <p:cNvSpPr>
            <a:spLocks noGrp="1"/>
          </p:cNvSpPr>
          <p:nvPr>
            <p:ph type="title"/>
          </p:nvPr>
        </p:nvSpPr>
        <p:spPr>
          <a:xfrm>
            <a:off x="839788" y="365125"/>
            <a:ext cx="10515600" cy="1325563"/>
          </a:xfrm>
        </p:spPr>
        <p:txBody>
          <a:bodyPr/>
          <a:lstStyle/>
          <a:p>
            <a:r>
              <a:rPr lang="en-US" altLang="zh-CN"/>
              <a:t>Click to edit Master title style</a:t>
            </a:r>
            <a:endParaRPr lang="zh-CN" altLang="en-US"/>
          </a:p>
        </p:txBody>
      </p:sp>
      <p:sp>
        <p:nvSpPr>
          <p:cNvPr id="1048896"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8897" name="Content Placeholder 3"/>
          <p:cNvSpPr>
            <a:spLocks noGrp="1"/>
          </p:cNvSpPr>
          <p:nvPr>
            <p:ph sz="half" idx="2"/>
          </p:nvPr>
        </p:nvSpPr>
        <p:spPr>
          <a:xfrm>
            <a:off x="839788" y="2505075"/>
            <a:ext cx="5157787"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898" name="Text Placeholder 4"/>
          <p:cNvSpPr>
            <a:spLocks noGrp="1"/>
          </p:cNvSpPr>
          <p:nvPr>
            <p:ph type="body" sz="quarter" idx="3"/>
          </p:nvPr>
        </p:nvSpPr>
        <p:spPr>
          <a:xfrm>
            <a:off x="6172199"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8899" name="Content Placeholder 5"/>
          <p:cNvSpPr>
            <a:spLocks noGrp="1"/>
          </p:cNvSpPr>
          <p:nvPr>
            <p:ph sz="quarter" idx="4"/>
          </p:nvPr>
        </p:nvSpPr>
        <p:spPr>
          <a:xfrm>
            <a:off x="6172199" y="2505075"/>
            <a:ext cx="5183188"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883" name="Date Placeholder 1048882"/>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885" name="Slide Number Placeholder 1048884"/>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884" name="Footer Placeholder 1048883"/>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7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8900" name="Title 1"/>
          <p:cNvSpPr>
            <a:spLocks noGrp="1"/>
          </p:cNvSpPr>
          <p:nvPr>
            <p:ph type="title"/>
          </p:nvPr>
        </p:nvSpPr>
        <p:spPr/>
        <p:txBody>
          <a:bodyPr/>
          <a:lstStyle/>
          <a:p>
            <a:r>
              <a:rPr lang="en-US" altLang="zh-CN"/>
              <a:t>Click to edit Master title style</a:t>
            </a:r>
            <a:endParaRPr lang="zh-CN" altLang="en-US"/>
          </a:p>
        </p:txBody>
      </p:sp>
      <p:sp>
        <p:nvSpPr>
          <p:cNvPr id="1048883" name="Date Placeholder 1048882"/>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885" name="Slide Number Placeholder 1048884"/>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884" name="Footer Placeholder 1048883"/>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7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48883" name="Date Placeholder 1048882"/>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885" name="Slide Number Placeholder 1048884"/>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884" name="Footer Placeholder 1048883"/>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7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8901" name="Title 1"/>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1048902"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8903" name="Content Placeholder 2"/>
          <p:cNvSpPr>
            <a:spLocks noGrp="1"/>
          </p:cNvSpPr>
          <p:nvPr>
            <p:ph idx="1"/>
          </p:nvPr>
        </p:nvSpPr>
        <p:spPr>
          <a:xfrm>
            <a:off x="5183188" y="987424"/>
            <a:ext cx="6172199"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883" name="Date Placeholder 1048882"/>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885" name="Slide Number Placeholder 1048884"/>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884" name="Footer Placeholder 1048883"/>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7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8904" name="Title 1"/>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1048905"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8906" name="Picture Placeholder 2"/>
          <p:cNvSpPr>
            <a:spLocks noGrp="1"/>
          </p:cNvSpPr>
          <p:nvPr>
            <p:ph type="pic" idx="1"/>
          </p:nvPr>
        </p:nvSpPr>
        <p:spPr>
          <a:xfrm>
            <a:off x="5183188" y="987424"/>
            <a:ext cx="6172199" cy="4873625"/>
          </a:xfrm>
        </p:spPr>
        <p:txBody>
          <a:bodyPr/>
          <a:lstStyle>
            <a:lvl1pPr marL="0" indent="0">
              <a:buNone/>
              <a:defRPr sz="3200"/>
            </a:lvl1pPr>
            <a:lvl2pPr marL="457200" indent="0">
              <a:buNone/>
              <a:defRPr sz="28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1048883" name="Date Placeholder 1048882"/>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885" name="Slide Number Placeholder 1048884"/>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884" name="Footer Placeholder 1048883"/>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7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8907" name="Title 1"/>
          <p:cNvSpPr>
            <a:spLocks noGrp="1"/>
          </p:cNvSpPr>
          <p:nvPr>
            <p:ph type="title"/>
          </p:nvPr>
        </p:nvSpPr>
        <p:spPr/>
        <p:txBody>
          <a:bodyPr/>
          <a:lstStyle/>
          <a:p>
            <a:r>
              <a:rPr lang="en-US" altLang="zh-CN"/>
              <a:t>Click to edit Master title style</a:t>
            </a:r>
            <a:endParaRPr lang="zh-CN" altLang="en-US"/>
          </a:p>
        </p:txBody>
      </p:sp>
      <p:sp>
        <p:nvSpPr>
          <p:cNvPr id="1048908" name="Vertical Text Placeholder 2"/>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883" name="Date Placeholder 1048882"/>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885" name="Slide Number Placeholder 1048884"/>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884" name="Footer Placeholder 1048883"/>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7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8909" name="Vertical Title 1"/>
          <p:cNvSpPr>
            <a:spLocks noGrp="1"/>
          </p:cNvSpPr>
          <p:nvPr>
            <p:ph type="title" orient="vert"/>
          </p:nvPr>
        </p:nvSpPr>
        <p:spPr>
          <a:xfrm>
            <a:off x="8724900" y="365125"/>
            <a:ext cx="2628900" cy="5811838"/>
          </a:xfrm>
        </p:spPr>
        <p:txBody>
          <a:bodyPr vert="eaVert"/>
          <a:lstStyle/>
          <a:p>
            <a:r>
              <a:rPr lang="en-US" altLang="zh-CN"/>
              <a:t>Click to edit Master title style</a:t>
            </a:r>
            <a:endParaRPr lang="zh-CN" altLang="en-US"/>
          </a:p>
        </p:txBody>
      </p:sp>
      <p:sp>
        <p:nvSpPr>
          <p:cNvPr id="1048910" name="Vertical Text Placeholder 2"/>
          <p:cNvSpPr>
            <a:spLocks noGrp="1"/>
          </p:cNvSpPr>
          <p:nvPr>
            <p:ph type="body" orient="vert" idx="1"/>
          </p:nvPr>
        </p:nvSpPr>
        <p:spPr>
          <a:xfrm>
            <a:off x="838200" y="365125"/>
            <a:ext cx="7734300" cy="581183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883" name="Date Placeholder 1048882"/>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885" name="Slide Number Placeholder 1048884"/>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884" name="Footer Placeholder 1048883"/>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7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8774" name="Title 1"/>
          <p:cNvSpPr>
            <a:spLocks noGrp="1"/>
          </p:cNvSpPr>
          <p:nvPr>
            <p:ph type="ctrTitle"/>
          </p:nvPr>
        </p:nvSpPr>
        <p:spPr>
          <a:xfrm>
            <a:off x="1524000" y="1122363"/>
            <a:ext cx="9144000" cy="2387600"/>
          </a:xfrm>
        </p:spPr>
        <p:txBody>
          <a:bodyPr anchor="b"/>
          <a:lstStyle>
            <a:lvl1pPr>
              <a:defRPr sz="6000"/>
            </a:lvl1pPr>
          </a:lstStyle>
          <a:p>
            <a:r>
              <a:rPr lang="en-US" altLang="zh-CN"/>
              <a:t>Click to edit Master title style</a:t>
            </a:r>
            <a:endParaRPr lang="zh-CN" altLang="en-US"/>
          </a:p>
        </p:txBody>
      </p:sp>
      <p:sp>
        <p:nvSpPr>
          <p:cNvPr id="1048775"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
        <p:nvSpPr>
          <p:cNvPr id="1048771" name="Date Placeholder 1048770"/>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773" name="Slide Number Placeholder 1048772"/>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772" name="Footer Placeholder 1048771"/>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7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8776" name="Title 1"/>
          <p:cNvSpPr>
            <a:spLocks noGrp="1"/>
          </p:cNvSpPr>
          <p:nvPr>
            <p:ph type="title"/>
          </p:nvPr>
        </p:nvSpPr>
        <p:spPr/>
        <p:txBody>
          <a:bodyPr/>
          <a:lstStyle/>
          <a:p>
            <a:r>
              <a:rPr lang="en-US" altLang="zh-CN"/>
              <a:t>Click to edit Master title style</a:t>
            </a:r>
            <a:endParaRPr lang="zh-CN" altLang="en-US"/>
          </a:p>
        </p:txBody>
      </p:sp>
      <p:sp>
        <p:nvSpPr>
          <p:cNvPr id="1048777" name="Content Placeholder 2"/>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771" name="Date Placeholder 1048770"/>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773" name="Slide Number Placeholder 1048772"/>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772" name="Footer Placeholder 1048771"/>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7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8778" name="Title 1"/>
          <p:cNvSpPr>
            <a:spLocks noGrp="1"/>
          </p:cNvSpPr>
          <p:nvPr>
            <p:ph type="title"/>
          </p:nvPr>
        </p:nvSpPr>
        <p:spPr>
          <a:xfrm>
            <a:off x="831850" y="1709738"/>
            <a:ext cx="10515600" cy="2852737"/>
          </a:xfrm>
        </p:spPr>
        <p:txBody>
          <a:bodyPr anchor="b"/>
          <a:lstStyle>
            <a:lvl1pPr>
              <a:defRPr sz="6000"/>
            </a:lvl1pPr>
          </a:lstStyle>
          <a:p>
            <a:r>
              <a:rPr lang="en-US" altLang="zh-CN"/>
              <a:t>Click to edit Master title style</a:t>
            </a:r>
            <a:endParaRPr lang="zh-CN" altLang="en-US"/>
          </a:p>
        </p:txBody>
      </p:sp>
      <p:sp>
        <p:nvSpPr>
          <p:cNvPr id="1048779" name="Text Placeholder 2"/>
          <p:cNvSpPr>
            <a:spLocks noGrp="1"/>
          </p:cNvSpPr>
          <p:nvPr>
            <p:ph type="body" idx="1"/>
          </p:nvPr>
        </p:nvSpPr>
        <p:spPr>
          <a:xfrm>
            <a:off x="831850"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ltLang="zh-CN"/>
              <a:t>Click to edit Master text styles</a:t>
            </a:r>
          </a:p>
        </p:txBody>
      </p:sp>
      <p:sp>
        <p:nvSpPr>
          <p:cNvPr id="1048771" name="Date Placeholder 1048770"/>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773" name="Slide Number Placeholder 1048772"/>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772" name="Footer Placeholder 1048771"/>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48604" name="Date Placeholder 1048603"/>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606" name="Slide Number Placeholder 1048605"/>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605" name="Footer Placeholder 1048604"/>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8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8780" name="Title 1"/>
          <p:cNvSpPr>
            <a:spLocks noGrp="1"/>
          </p:cNvSpPr>
          <p:nvPr>
            <p:ph type="title"/>
          </p:nvPr>
        </p:nvSpPr>
        <p:spPr/>
        <p:txBody>
          <a:bodyPr/>
          <a:lstStyle/>
          <a:p>
            <a:r>
              <a:rPr lang="en-US" altLang="zh-CN"/>
              <a:t>Click to edit Master title style</a:t>
            </a:r>
            <a:endParaRPr lang="zh-CN" altLang="en-US"/>
          </a:p>
        </p:txBody>
      </p:sp>
      <p:sp>
        <p:nvSpPr>
          <p:cNvPr id="1048781" name="Content Placeholder 2"/>
          <p:cNvSpPr>
            <a:spLocks noGrp="1"/>
          </p:cNvSpPr>
          <p:nvPr>
            <p:ph sz="half" idx="1"/>
          </p:nvPr>
        </p:nvSpPr>
        <p:spPr>
          <a:xfrm>
            <a:off x="838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782" name="Content Placeholder 3"/>
          <p:cNvSpPr>
            <a:spLocks noGrp="1"/>
          </p:cNvSpPr>
          <p:nvPr>
            <p:ph sz="half" idx="2"/>
          </p:nvPr>
        </p:nvSpPr>
        <p:spPr>
          <a:xfrm>
            <a:off x="6172199"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771" name="Date Placeholder 1048770"/>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773" name="Slide Number Placeholder 1048772"/>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772" name="Footer Placeholder 1048771"/>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8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8783" name="Title 1"/>
          <p:cNvSpPr>
            <a:spLocks noGrp="1"/>
          </p:cNvSpPr>
          <p:nvPr>
            <p:ph type="title"/>
          </p:nvPr>
        </p:nvSpPr>
        <p:spPr>
          <a:xfrm>
            <a:off x="839788" y="365125"/>
            <a:ext cx="10515600" cy="1325563"/>
          </a:xfrm>
        </p:spPr>
        <p:txBody>
          <a:bodyPr/>
          <a:lstStyle/>
          <a:p>
            <a:r>
              <a:rPr lang="en-US" altLang="zh-CN"/>
              <a:t>Click to edit Master title style</a:t>
            </a:r>
            <a:endParaRPr lang="zh-CN" altLang="en-US"/>
          </a:p>
        </p:txBody>
      </p:sp>
      <p:sp>
        <p:nvSpPr>
          <p:cNvPr id="1048784"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8785" name="Content Placeholder 3"/>
          <p:cNvSpPr>
            <a:spLocks noGrp="1"/>
          </p:cNvSpPr>
          <p:nvPr>
            <p:ph sz="half" idx="2"/>
          </p:nvPr>
        </p:nvSpPr>
        <p:spPr>
          <a:xfrm>
            <a:off x="839788" y="2505075"/>
            <a:ext cx="5157787"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786" name="Text Placeholder 4"/>
          <p:cNvSpPr>
            <a:spLocks noGrp="1"/>
          </p:cNvSpPr>
          <p:nvPr>
            <p:ph type="body" sz="quarter" idx="3"/>
          </p:nvPr>
        </p:nvSpPr>
        <p:spPr>
          <a:xfrm>
            <a:off x="6172199"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8787" name="Content Placeholder 5"/>
          <p:cNvSpPr>
            <a:spLocks noGrp="1"/>
          </p:cNvSpPr>
          <p:nvPr>
            <p:ph sz="quarter" idx="4"/>
          </p:nvPr>
        </p:nvSpPr>
        <p:spPr>
          <a:xfrm>
            <a:off x="6172199" y="2505075"/>
            <a:ext cx="5183188"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771" name="Date Placeholder 1048770"/>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773" name="Slide Number Placeholder 1048772"/>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772" name="Footer Placeholder 1048771"/>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8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8788" name="Title 1"/>
          <p:cNvSpPr>
            <a:spLocks noGrp="1"/>
          </p:cNvSpPr>
          <p:nvPr>
            <p:ph type="title"/>
          </p:nvPr>
        </p:nvSpPr>
        <p:spPr/>
        <p:txBody>
          <a:bodyPr/>
          <a:lstStyle/>
          <a:p>
            <a:r>
              <a:rPr lang="en-US" altLang="zh-CN"/>
              <a:t>Click to edit Master title style</a:t>
            </a:r>
            <a:endParaRPr lang="zh-CN" altLang="en-US"/>
          </a:p>
        </p:txBody>
      </p:sp>
      <p:sp>
        <p:nvSpPr>
          <p:cNvPr id="1048771" name="Date Placeholder 1048770"/>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773" name="Slide Number Placeholder 1048772"/>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772" name="Footer Placeholder 1048771"/>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8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48771" name="Date Placeholder 1048770"/>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773" name="Slide Number Placeholder 1048772"/>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772" name="Footer Placeholder 1048771"/>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8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8789" name="Title 1"/>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1048790"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8791" name="Content Placeholder 2"/>
          <p:cNvSpPr>
            <a:spLocks noGrp="1"/>
          </p:cNvSpPr>
          <p:nvPr>
            <p:ph idx="1"/>
          </p:nvPr>
        </p:nvSpPr>
        <p:spPr>
          <a:xfrm>
            <a:off x="5183188" y="987424"/>
            <a:ext cx="6172199"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771" name="Date Placeholder 1048770"/>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773" name="Slide Number Placeholder 1048772"/>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772" name="Footer Placeholder 1048771"/>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8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8792" name="Title 1"/>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1048793"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8794" name="Picture Placeholder 2"/>
          <p:cNvSpPr>
            <a:spLocks noGrp="1"/>
          </p:cNvSpPr>
          <p:nvPr>
            <p:ph type="pic" idx="1"/>
          </p:nvPr>
        </p:nvSpPr>
        <p:spPr>
          <a:xfrm>
            <a:off x="5183188" y="987424"/>
            <a:ext cx="6172199" cy="4873625"/>
          </a:xfrm>
        </p:spPr>
        <p:txBody>
          <a:bodyPr/>
          <a:lstStyle>
            <a:lvl1pPr marL="0" indent="0">
              <a:buNone/>
              <a:defRPr sz="3200"/>
            </a:lvl1pPr>
            <a:lvl2pPr marL="457200" indent="0">
              <a:buNone/>
              <a:defRPr sz="28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1048771" name="Date Placeholder 1048770"/>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773" name="Slide Number Placeholder 1048772"/>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772" name="Footer Placeholder 1048771"/>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8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8795" name="Title 1"/>
          <p:cNvSpPr>
            <a:spLocks noGrp="1"/>
          </p:cNvSpPr>
          <p:nvPr>
            <p:ph type="title"/>
          </p:nvPr>
        </p:nvSpPr>
        <p:spPr/>
        <p:txBody>
          <a:bodyPr/>
          <a:lstStyle/>
          <a:p>
            <a:r>
              <a:rPr lang="en-US" altLang="zh-CN"/>
              <a:t>Click to edit Master title style</a:t>
            </a:r>
            <a:endParaRPr lang="zh-CN" altLang="en-US"/>
          </a:p>
        </p:txBody>
      </p:sp>
      <p:sp>
        <p:nvSpPr>
          <p:cNvPr id="1048796" name="Vertical Text Placeholder 2"/>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771" name="Date Placeholder 1048770"/>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773" name="Slide Number Placeholder 1048772"/>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772" name="Footer Placeholder 1048771"/>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8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8797" name="Vertical Title 1"/>
          <p:cNvSpPr>
            <a:spLocks noGrp="1"/>
          </p:cNvSpPr>
          <p:nvPr>
            <p:ph type="title" orient="vert"/>
          </p:nvPr>
        </p:nvSpPr>
        <p:spPr>
          <a:xfrm>
            <a:off x="8724900" y="365125"/>
            <a:ext cx="2628900" cy="5811838"/>
          </a:xfrm>
        </p:spPr>
        <p:txBody>
          <a:bodyPr vert="eaVert"/>
          <a:lstStyle/>
          <a:p>
            <a:r>
              <a:rPr lang="en-US" altLang="zh-CN"/>
              <a:t>Click to edit Master title style</a:t>
            </a:r>
            <a:endParaRPr lang="zh-CN" altLang="en-US"/>
          </a:p>
        </p:txBody>
      </p:sp>
      <p:sp>
        <p:nvSpPr>
          <p:cNvPr id="1048798" name="Vertical Text Placeholder 2"/>
          <p:cNvSpPr>
            <a:spLocks noGrp="1"/>
          </p:cNvSpPr>
          <p:nvPr>
            <p:ph type="body" orient="vert" idx="1"/>
          </p:nvPr>
        </p:nvSpPr>
        <p:spPr>
          <a:xfrm>
            <a:off x="838200" y="365125"/>
            <a:ext cx="7734300" cy="581183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771" name="Date Placeholder 1048770"/>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773" name="Slide Number Placeholder 1048772"/>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772" name="Footer Placeholder 1048771"/>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9342" name="Title 1"/>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1049343"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9344" name="Content Placeholder 2"/>
          <p:cNvSpPr>
            <a:spLocks noGrp="1"/>
          </p:cNvSpPr>
          <p:nvPr>
            <p:ph idx="1"/>
          </p:nvPr>
        </p:nvSpPr>
        <p:spPr>
          <a:xfrm>
            <a:off x="5183188" y="987424"/>
            <a:ext cx="6172199"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604" name="Date Placeholder 1048603"/>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606" name="Slide Number Placeholder 1048605"/>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605" name="Footer Placeholder 1048604"/>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8720" name="Title 1"/>
          <p:cNvSpPr>
            <a:spLocks noGrp="1"/>
          </p:cNvSpPr>
          <p:nvPr>
            <p:ph type="title"/>
          </p:nvPr>
        </p:nvSpPr>
        <p:spPr/>
        <p:txBody>
          <a:bodyPr/>
          <a:lstStyle/>
          <a:p>
            <a:r>
              <a:rPr lang="en-US" altLang="zh-CN"/>
              <a:t>Click to edit Master title style</a:t>
            </a:r>
            <a:endParaRPr lang="zh-CN" altLang="en-US"/>
          </a:p>
        </p:txBody>
      </p:sp>
      <p:sp>
        <p:nvSpPr>
          <p:cNvPr id="1048721" name="Content Placeholder 2"/>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715" name="Date Placeholder 1048714"/>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717" name="Slide Number Placeholder 1048716"/>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716" name="Footer Placeholder 1048715"/>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9345" name="Title 1"/>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1049346"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9347" name="Picture Placeholder 2"/>
          <p:cNvSpPr>
            <a:spLocks noGrp="1"/>
          </p:cNvSpPr>
          <p:nvPr>
            <p:ph type="pic" idx="1"/>
          </p:nvPr>
        </p:nvSpPr>
        <p:spPr>
          <a:xfrm>
            <a:off x="5183188" y="987424"/>
            <a:ext cx="6172199" cy="4873625"/>
          </a:xfrm>
        </p:spPr>
        <p:txBody>
          <a:bodyPr/>
          <a:lstStyle>
            <a:lvl1pPr marL="0" indent="0">
              <a:buNone/>
              <a:defRPr sz="3200"/>
            </a:lvl1pPr>
            <a:lvl2pPr marL="457200" indent="0">
              <a:buNone/>
              <a:defRPr sz="28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1048604" name="Date Placeholder 1048603"/>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606" name="Slide Number Placeholder 1048605"/>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605" name="Footer Placeholder 1048604"/>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9348" name="Title 1"/>
          <p:cNvSpPr>
            <a:spLocks noGrp="1"/>
          </p:cNvSpPr>
          <p:nvPr>
            <p:ph type="title"/>
          </p:nvPr>
        </p:nvSpPr>
        <p:spPr/>
        <p:txBody>
          <a:bodyPr/>
          <a:lstStyle/>
          <a:p>
            <a:r>
              <a:rPr lang="en-US" altLang="zh-CN"/>
              <a:t>Click to edit Master title style</a:t>
            </a:r>
            <a:endParaRPr lang="zh-CN" altLang="en-US"/>
          </a:p>
        </p:txBody>
      </p:sp>
      <p:sp>
        <p:nvSpPr>
          <p:cNvPr id="1049349" name="Vertical Text Placeholder 2"/>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604" name="Date Placeholder 1048603"/>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606" name="Slide Number Placeholder 1048605"/>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605" name="Footer Placeholder 1048604"/>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9350" name="Vertical Title 1"/>
          <p:cNvSpPr>
            <a:spLocks noGrp="1"/>
          </p:cNvSpPr>
          <p:nvPr>
            <p:ph type="title" orient="vert"/>
          </p:nvPr>
        </p:nvSpPr>
        <p:spPr>
          <a:xfrm>
            <a:off x="8724900" y="365125"/>
            <a:ext cx="2628900" cy="5811838"/>
          </a:xfrm>
        </p:spPr>
        <p:txBody>
          <a:bodyPr vert="eaVert"/>
          <a:lstStyle/>
          <a:p>
            <a:r>
              <a:rPr lang="en-US" altLang="zh-CN"/>
              <a:t>Click to edit Master title style</a:t>
            </a:r>
            <a:endParaRPr lang="zh-CN" altLang="en-US"/>
          </a:p>
        </p:txBody>
      </p:sp>
      <p:sp>
        <p:nvSpPr>
          <p:cNvPr id="1049351" name="Vertical Text Placeholder 2"/>
          <p:cNvSpPr>
            <a:spLocks noGrp="1"/>
          </p:cNvSpPr>
          <p:nvPr>
            <p:ph type="body" orient="vert" idx="1"/>
          </p:nvPr>
        </p:nvSpPr>
        <p:spPr>
          <a:xfrm>
            <a:off x="838200" y="365125"/>
            <a:ext cx="7734300" cy="581183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604" name="Date Placeholder 1048603"/>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606" name="Slide Number Placeholder 1048605"/>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605" name="Footer Placeholder 1048604"/>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9383" name="Title 1"/>
          <p:cNvSpPr>
            <a:spLocks noGrp="1"/>
          </p:cNvSpPr>
          <p:nvPr>
            <p:ph type="ctrTitle"/>
          </p:nvPr>
        </p:nvSpPr>
        <p:spPr>
          <a:xfrm>
            <a:off x="1524000" y="1122363"/>
            <a:ext cx="9144000" cy="2387600"/>
          </a:xfrm>
        </p:spPr>
        <p:txBody>
          <a:bodyPr anchor="b"/>
          <a:lstStyle>
            <a:lvl1pPr>
              <a:defRPr sz="6000"/>
            </a:lvl1pPr>
          </a:lstStyle>
          <a:p>
            <a:r>
              <a:rPr lang="en-US" altLang="zh-CN"/>
              <a:t>Click to edit Master title style</a:t>
            </a:r>
            <a:endParaRPr lang="zh-CN" altLang="en-US"/>
          </a:p>
        </p:txBody>
      </p:sp>
      <p:sp>
        <p:nvSpPr>
          <p:cNvPr id="1049384"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
        <p:nvSpPr>
          <p:cNvPr id="1049380" name="Date Placeholder 1049379"/>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382" name="Slide Number Placeholder 1049381"/>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381" name="Footer Placeholder 1049380"/>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9385" name="Title 1"/>
          <p:cNvSpPr>
            <a:spLocks noGrp="1"/>
          </p:cNvSpPr>
          <p:nvPr>
            <p:ph type="title"/>
          </p:nvPr>
        </p:nvSpPr>
        <p:spPr/>
        <p:txBody>
          <a:bodyPr/>
          <a:lstStyle/>
          <a:p>
            <a:r>
              <a:rPr lang="en-US" altLang="zh-CN"/>
              <a:t>Click to edit Master title style</a:t>
            </a:r>
            <a:endParaRPr lang="zh-CN" altLang="en-US"/>
          </a:p>
        </p:txBody>
      </p:sp>
      <p:sp>
        <p:nvSpPr>
          <p:cNvPr id="1049386" name="Content Placeholder 2"/>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380" name="Date Placeholder 1049379"/>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382" name="Slide Number Placeholder 1049381"/>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381" name="Footer Placeholder 1049380"/>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9387" name="Title 1"/>
          <p:cNvSpPr>
            <a:spLocks noGrp="1"/>
          </p:cNvSpPr>
          <p:nvPr>
            <p:ph type="title"/>
          </p:nvPr>
        </p:nvSpPr>
        <p:spPr>
          <a:xfrm>
            <a:off x="831850" y="1709738"/>
            <a:ext cx="10515600" cy="2852737"/>
          </a:xfrm>
        </p:spPr>
        <p:txBody>
          <a:bodyPr anchor="b"/>
          <a:lstStyle>
            <a:lvl1pPr>
              <a:defRPr sz="6000"/>
            </a:lvl1pPr>
          </a:lstStyle>
          <a:p>
            <a:r>
              <a:rPr lang="en-US" altLang="zh-CN"/>
              <a:t>Click to edit Master title style</a:t>
            </a:r>
            <a:endParaRPr lang="zh-CN" altLang="en-US"/>
          </a:p>
        </p:txBody>
      </p:sp>
      <p:sp>
        <p:nvSpPr>
          <p:cNvPr id="1049388" name="Text Placeholder 2"/>
          <p:cNvSpPr>
            <a:spLocks noGrp="1"/>
          </p:cNvSpPr>
          <p:nvPr>
            <p:ph type="body" idx="1"/>
          </p:nvPr>
        </p:nvSpPr>
        <p:spPr>
          <a:xfrm>
            <a:off x="831850"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ltLang="zh-CN"/>
              <a:t>Click to edit Master text styles</a:t>
            </a:r>
          </a:p>
        </p:txBody>
      </p:sp>
      <p:sp>
        <p:nvSpPr>
          <p:cNvPr id="1049380" name="Date Placeholder 1049379"/>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382" name="Slide Number Placeholder 1049381"/>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381" name="Footer Placeholder 1049380"/>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9389" name="Title 1"/>
          <p:cNvSpPr>
            <a:spLocks noGrp="1"/>
          </p:cNvSpPr>
          <p:nvPr>
            <p:ph type="title"/>
          </p:nvPr>
        </p:nvSpPr>
        <p:spPr/>
        <p:txBody>
          <a:bodyPr/>
          <a:lstStyle/>
          <a:p>
            <a:r>
              <a:rPr lang="en-US" altLang="zh-CN"/>
              <a:t>Click to edit Master title style</a:t>
            </a:r>
            <a:endParaRPr lang="zh-CN" altLang="en-US"/>
          </a:p>
        </p:txBody>
      </p:sp>
      <p:sp>
        <p:nvSpPr>
          <p:cNvPr id="1049390" name="Content Placeholder 2"/>
          <p:cNvSpPr>
            <a:spLocks noGrp="1"/>
          </p:cNvSpPr>
          <p:nvPr>
            <p:ph sz="half" idx="1"/>
          </p:nvPr>
        </p:nvSpPr>
        <p:spPr>
          <a:xfrm>
            <a:off x="838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391" name="Content Placeholder 3"/>
          <p:cNvSpPr>
            <a:spLocks noGrp="1"/>
          </p:cNvSpPr>
          <p:nvPr>
            <p:ph sz="half" idx="2"/>
          </p:nvPr>
        </p:nvSpPr>
        <p:spPr>
          <a:xfrm>
            <a:off x="6172199"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380" name="Date Placeholder 1049379"/>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382" name="Slide Number Placeholder 1049381"/>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381" name="Footer Placeholder 1049380"/>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9392" name="Title 1"/>
          <p:cNvSpPr>
            <a:spLocks noGrp="1"/>
          </p:cNvSpPr>
          <p:nvPr>
            <p:ph type="title"/>
          </p:nvPr>
        </p:nvSpPr>
        <p:spPr>
          <a:xfrm>
            <a:off x="839788" y="365125"/>
            <a:ext cx="10515600" cy="1325563"/>
          </a:xfrm>
        </p:spPr>
        <p:txBody>
          <a:bodyPr/>
          <a:lstStyle/>
          <a:p>
            <a:r>
              <a:rPr lang="en-US" altLang="zh-CN"/>
              <a:t>Click to edit Master title style</a:t>
            </a:r>
            <a:endParaRPr lang="zh-CN" altLang="en-US"/>
          </a:p>
        </p:txBody>
      </p:sp>
      <p:sp>
        <p:nvSpPr>
          <p:cNvPr id="104939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9394" name="Content Placeholder 3"/>
          <p:cNvSpPr>
            <a:spLocks noGrp="1"/>
          </p:cNvSpPr>
          <p:nvPr>
            <p:ph sz="half" idx="2"/>
          </p:nvPr>
        </p:nvSpPr>
        <p:spPr>
          <a:xfrm>
            <a:off x="839788" y="2505075"/>
            <a:ext cx="5157787"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395" name="Text Placeholder 4"/>
          <p:cNvSpPr>
            <a:spLocks noGrp="1"/>
          </p:cNvSpPr>
          <p:nvPr>
            <p:ph type="body" sz="quarter" idx="3"/>
          </p:nvPr>
        </p:nvSpPr>
        <p:spPr>
          <a:xfrm>
            <a:off x="6172199"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9396" name="Content Placeholder 5"/>
          <p:cNvSpPr>
            <a:spLocks noGrp="1"/>
          </p:cNvSpPr>
          <p:nvPr>
            <p:ph sz="quarter" idx="4"/>
          </p:nvPr>
        </p:nvSpPr>
        <p:spPr>
          <a:xfrm>
            <a:off x="6172199" y="2505075"/>
            <a:ext cx="5183188"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380" name="Date Placeholder 1049379"/>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382" name="Slide Number Placeholder 1049381"/>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381" name="Footer Placeholder 1049380"/>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9397" name="Title 1"/>
          <p:cNvSpPr>
            <a:spLocks noGrp="1"/>
          </p:cNvSpPr>
          <p:nvPr>
            <p:ph type="title"/>
          </p:nvPr>
        </p:nvSpPr>
        <p:spPr/>
        <p:txBody>
          <a:bodyPr/>
          <a:lstStyle/>
          <a:p>
            <a:r>
              <a:rPr lang="en-US" altLang="zh-CN"/>
              <a:t>Click to edit Master title style</a:t>
            </a:r>
            <a:endParaRPr lang="zh-CN" altLang="en-US"/>
          </a:p>
        </p:txBody>
      </p:sp>
      <p:sp>
        <p:nvSpPr>
          <p:cNvPr id="1049380" name="Date Placeholder 1049379"/>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382" name="Slide Number Placeholder 1049381"/>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381" name="Footer Placeholder 1049380"/>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49380" name="Date Placeholder 1049379"/>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382" name="Slide Number Placeholder 1049381"/>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381" name="Footer Placeholder 1049380"/>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8722" name="Title 1"/>
          <p:cNvSpPr>
            <a:spLocks noGrp="1"/>
          </p:cNvSpPr>
          <p:nvPr>
            <p:ph type="title"/>
          </p:nvPr>
        </p:nvSpPr>
        <p:spPr>
          <a:xfrm>
            <a:off x="831850" y="1709738"/>
            <a:ext cx="10515600" cy="2852737"/>
          </a:xfrm>
        </p:spPr>
        <p:txBody>
          <a:bodyPr anchor="b"/>
          <a:lstStyle>
            <a:lvl1pPr>
              <a:defRPr sz="6000"/>
            </a:lvl1pPr>
          </a:lstStyle>
          <a:p>
            <a:r>
              <a:rPr lang="en-US" altLang="zh-CN"/>
              <a:t>Click to edit Master title style</a:t>
            </a:r>
            <a:endParaRPr lang="zh-CN" altLang="en-US"/>
          </a:p>
        </p:txBody>
      </p:sp>
      <p:sp>
        <p:nvSpPr>
          <p:cNvPr id="1048723" name="Text Placeholder 2"/>
          <p:cNvSpPr>
            <a:spLocks noGrp="1"/>
          </p:cNvSpPr>
          <p:nvPr>
            <p:ph type="body" idx="1"/>
          </p:nvPr>
        </p:nvSpPr>
        <p:spPr>
          <a:xfrm>
            <a:off x="831850"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ltLang="zh-CN"/>
              <a:t>Click to edit Master text styles</a:t>
            </a:r>
          </a:p>
        </p:txBody>
      </p:sp>
      <p:sp>
        <p:nvSpPr>
          <p:cNvPr id="1048715" name="Date Placeholder 1048714"/>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717" name="Slide Number Placeholder 1048716"/>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716" name="Footer Placeholder 1048715"/>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9398" name="Title 1"/>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1049399"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9400" name="Content Placeholder 2"/>
          <p:cNvSpPr>
            <a:spLocks noGrp="1"/>
          </p:cNvSpPr>
          <p:nvPr>
            <p:ph idx="1"/>
          </p:nvPr>
        </p:nvSpPr>
        <p:spPr>
          <a:xfrm>
            <a:off x="5183188" y="987424"/>
            <a:ext cx="6172199"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380" name="Date Placeholder 1049379"/>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382" name="Slide Number Placeholder 1049381"/>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381" name="Footer Placeholder 1049380"/>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9401" name="Title 1"/>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1049402"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9403" name="Picture Placeholder 2"/>
          <p:cNvSpPr>
            <a:spLocks noGrp="1"/>
          </p:cNvSpPr>
          <p:nvPr>
            <p:ph type="pic" idx="1"/>
          </p:nvPr>
        </p:nvSpPr>
        <p:spPr>
          <a:xfrm>
            <a:off x="5183188" y="987424"/>
            <a:ext cx="6172199" cy="4873625"/>
          </a:xfrm>
        </p:spPr>
        <p:txBody>
          <a:bodyPr/>
          <a:lstStyle>
            <a:lvl1pPr marL="0" indent="0">
              <a:buNone/>
              <a:defRPr sz="3200"/>
            </a:lvl1pPr>
            <a:lvl2pPr marL="457200" indent="0">
              <a:buNone/>
              <a:defRPr sz="28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1049380" name="Date Placeholder 1049379"/>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382" name="Slide Number Placeholder 1049381"/>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381" name="Footer Placeholder 1049380"/>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9404" name="Title 1"/>
          <p:cNvSpPr>
            <a:spLocks noGrp="1"/>
          </p:cNvSpPr>
          <p:nvPr>
            <p:ph type="title"/>
          </p:nvPr>
        </p:nvSpPr>
        <p:spPr/>
        <p:txBody>
          <a:bodyPr/>
          <a:lstStyle/>
          <a:p>
            <a:r>
              <a:rPr lang="en-US" altLang="zh-CN"/>
              <a:t>Click to edit Master title style</a:t>
            </a:r>
            <a:endParaRPr lang="zh-CN" altLang="en-US"/>
          </a:p>
        </p:txBody>
      </p:sp>
      <p:sp>
        <p:nvSpPr>
          <p:cNvPr id="1049405" name="Vertical Text Placeholder 2"/>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380" name="Date Placeholder 1049379"/>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382" name="Slide Number Placeholder 1049381"/>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381" name="Footer Placeholder 1049380"/>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9406" name="Vertical Title 1"/>
          <p:cNvSpPr>
            <a:spLocks noGrp="1"/>
          </p:cNvSpPr>
          <p:nvPr>
            <p:ph type="title" orient="vert"/>
          </p:nvPr>
        </p:nvSpPr>
        <p:spPr>
          <a:xfrm>
            <a:off x="8724900" y="365125"/>
            <a:ext cx="2628900" cy="5811838"/>
          </a:xfrm>
        </p:spPr>
        <p:txBody>
          <a:bodyPr vert="eaVert"/>
          <a:lstStyle/>
          <a:p>
            <a:r>
              <a:rPr lang="en-US" altLang="zh-CN"/>
              <a:t>Click to edit Master title style</a:t>
            </a:r>
            <a:endParaRPr lang="zh-CN" altLang="en-US"/>
          </a:p>
        </p:txBody>
      </p:sp>
      <p:sp>
        <p:nvSpPr>
          <p:cNvPr id="1049407" name="Vertical Text Placeholder 2"/>
          <p:cNvSpPr>
            <a:spLocks noGrp="1"/>
          </p:cNvSpPr>
          <p:nvPr>
            <p:ph type="body" orient="vert" idx="1"/>
          </p:nvPr>
        </p:nvSpPr>
        <p:spPr>
          <a:xfrm>
            <a:off x="838200" y="365125"/>
            <a:ext cx="7734300" cy="581183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380" name="Date Placeholder 1049379"/>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382" name="Slide Number Placeholder 1049381"/>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381" name="Footer Placeholder 1049380"/>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9304" name="Title 1"/>
          <p:cNvSpPr>
            <a:spLocks noGrp="1"/>
          </p:cNvSpPr>
          <p:nvPr>
            <p:ph type="ctrTitle"/>
          </p:nvPr>
        </p:nvSpPr>
        <p:spPr>
          <a:xfrm>
            <a:off x="1524000" y="1122363"/>
            <a:ext cx="9144000" cy="2387600"/>
          </a:xfrm>
        </p:spPr>
        <p:txBody>
          <a:bodyPr anchor="b"/>
          <a:lstStyle>
            <a:lvl1pPr>
              <a:defRPr sz="6000"/>
            </a:lvl1pPr>
          </a:lstStyle>
          <a:p>
            <a:r>
              <a:rPr lang="en-US" altLang="zh-CN"/>
              <a:t>Click to edit Master title style</a:t>
            </a:r>
            <a:endParaRPr lang="zh-CN" altLang="en-US"/>
          </a:p>
        </p:txBody>
      </p:sp>
      <p:sp>
        <p:nvSpPr>
          <p:cNvPr id="1049305"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
        <p:nvSpPr>
          <p:cNvPr id="1049301" name="Date Placeholder 1049300"/>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303" name="Slide Number Placeholder 1049302"/>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302" name="Footer Placeholder 1049301"/>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9306" name="Title 1"/>
          <p:cNvSpPr>
            <a:spLocks noGrp="1"/>
          </p:cNvSpPr>
          <p:nvPr>
            <p:ph type="title"/>
          </p:nvPr>
        </p:nvSpPr>
        <p:spPr/>
        <p:txBody>
          <a:bodyPr/>
          <a:lstStyle/>
          <a:p>
            <a:r>
              <a:rPr lang="en-US" altLang="zh-CN"/>
              <a:t>Click to edit Master title style</a:t>
            </a:r>
            <a:endParaRPr lang="zh-CN" altLang="en-US"/>
          </a:p>
        </p:txBody>
      </p:sp>
      <p:sp>
        <p:nvSpPr>
          <p:cNvPr id="1049307" name="Content Placeholder 2"/>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301" name="Date Placeholder 1049300"/>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303" name="Slide Number Placeholder 1049302"/>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302" name="Footer Placeholder 1049301"/>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9308" name="Title 1"/>
          <p:cNvSpPr>
            <a:spLocks noGrp="1"/>
          </p:cNvSpPr>
          <p:nvPr>
            <p:ph type="title"/>
          </p:nvPr>
        </p:nvSpPr>
        <p:spPr>
          <a:xfrm>
            <a:off x="831850" y="1709738"/>
            <a:ext cx="10515600" cy="2852737"/>
          </a:xfrm>
        </p:spPr>
        <p:txBody>
          <a:bodyPr anchor="b"/>
          <a:lstStyle>
            <a:lvl1pPr>
              <a:defRPr sz="6000"/>
            </a:lvl1pPr>
          </a:lstStyle>
          <a:p>
            <a:r>
              <a:rPr lang="en-US" altLang="zh-CN"/>
              <a:t>Click to edit Master title style</a:t>
            </a:r>
            <a:endParaRPr lang="zh-CN" altLang="en-US"/>
          </a:p>
        </p:txBody>
      </p:sp>
      <p:sp>
        <p:nvSpPr>
          <p:cNvPr id="1049309" name="Text Placeholder 2"/>
          <p:cNvSpPr>
            <a:spLocks noGrp="1"/>
          </p:cNvSpPr>
          <p:nvPr>
            <p:ph type="body" idx="1"/>
          </p:nvPr>
        </p:nvSpPr>
        <p:spPr>
          <a:xfrm>
            <a:off x="831850"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ltLang="zh-CN"/>
              <a:t>Click to edit Master text styles</a:t>
            </a:r>
          </a:p>
        </p:txBody>
      </p:sp>
      <p:sp>
        <p:nvSpPr>
          <p:cNvPr id="1049301" name="Date Placeholder 1049300"/>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303" name="Slide Number Placeholder 1049302"/>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302" name="Footer Placeholder 1049301"/>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9310" name="Title 1"/>
          <p:cNvSpPr>
            <a:spLocks noGrp="1"/>
          </p:cNvSpPr>
          <p:nvPr>
            <p:ph type="title"/>
          </p:nvPr>
        </p:nvSpPr>
        <p:spPr/>
        <p:txBody>
          <a:bodyPr/>
          <a:lstStyle/>
          <a:p>
            <a:r>
              <a:rPr lang="en-US" altLang="zh-CN"/>
              <a:t>Click to edit Master title style</a:t>
            </a:r>
            <a:endParaRPr lang="zh-CN" altLang="en-US"/>
          </a:p>
        </p:txBody>
      </p:sp>
      <p:sp>
        <p:nvSpPr>
          <p:cNvPr id="1049311" name="Content Placeholder 2"/>
          <p:cNvSpPr>
            <a:spLocks noGrp="1"/>
          </p:cNvSpPr>
          <p:nvPr>
            <p:ph sz="half" idx="1"/>
          </p:nvPr>
        </p:nvSpPr>
        <p:spPr>
          <a:xfrm>
            <a:off x="838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312" name="Content Placeholder 3"/>
          <p:cNvSpPr>
            <a:spLocks noGrp="1"/>
          </p:cNvSpPr>
          <p:nvPr>
            <p:ph sz="half" idx="2"/>
          </p:nvPr>
        </p:nvSpPr>
        <p:spPr>
          <a:xfrm>
            <a:off x="6172199"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301" name="Date Placeholder 1049300"/>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303" name="Slide Number Placeholder 1049302"/>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302" name="Footer Placeholder 1049301"/>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9313" name="Title 1"/>
          <p:cNvSpPr>
            <a:spLocks noGrp="1"/>
          </p:cNvSpPr>
          <p:nvPr>
            <p:ph type="title"/>
          </p:nvPr>
        </p:nvSpPr>
        <p:spPr>
          <a:xfrm>
            <a:off x="839788" y="365125"/>
            <a:ext cx="10515600" cy="1325563"/>
          </a:xfrm>
        </p:spPr>
        <p:txBody>
          <a:bodyPr/>
          <a:lstStyle/>
          <a:p>
            <a:r>
              <a:rPr lang="en-US" altLang="zh-CN"/>
              <a:t>Click to edit Master title style</a:t>
            </a:r>
            <a:endParaRPr lang="zh-CN" altLang="en-US"/>
          </a:p>
        </p:txBody>
      </p:sp>
      <p:sp>
        <p:nvSpPr>
          <p:cNvPr id="1049314"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9315" name="Content Placeholder 3"/>
          <p:cNvSpPr>
            <a:spLocks noGrp="1"/>
          </p:cNvSpPr>
          <p:nvPr>
            <p:ph sz="half" idx="2"/>
          </p:nvPr>
        </p:nvSpPr>
        <p:spPr>
          <a:xfrm>
            <a:off x="839788" y="2505075"/>
            <a:ext cx="5157787"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316" name="Text Placeholder 4"/>
          <p:cNvSpPr>
            <a:spLocks noGrp="1"/>
          </p:cNvSpPr>
          <p:nvPr>
            <p:ph type="body" sz="quarter" idx="3"/>
          </p:nvPr>
        </p:nvSpPr>
        <p:spPr>
          <a:xfrm>
            <a:off x="6172199"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9317" name="Content Placeholder 5"/>
          <p:cNvSpPr>
            <a:spLocks noGrp="1"/>
          </p:cNvSpPr>
          <p:nvPr>
            <p:ph sz="quarter" idx="4"/>
          </p:nvPr>
        </p:nvSpPr>
        <p:spPr>
          <a:xfrm>
            <a:off x="6172199" y="2505075"/>
            <a:ext cx="5183188"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301" name="Date Placeholder 1049300"/>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303" name="Slide Number Placeholder 1049302"/>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302" name="Footer Placeholder 1049301"/>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9318" name="Title 1"/>
          <p:cNvSpPr>
            <a:spLocks noGrp="1"/>
          </p:cNvSpPr>
          <p:nvPr>
            <p:ph type="title"/>
          </p:nvPr>
        </p:nvSpPr>
        <p:spPr/>
        <p:txBody>
          <a:bodyPr/>
          <a:lstStyle/>
          <a:p>
            <a:r>
              <a:rPr lang="en-US" altLang="zh-CN"/>
              <a:t>Click to edit Master title style</a:t>
            </a:r>
            <a:endParaRPr lang="zh-CN" altLang="en-US"/>
          </a:p>
        </p:txBody>
      </p:sp>
      <p:sp>
        <p:nvSpPr>
          <p:cNvPr id="1049301" name="Date Placeholder 1049300"/>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303" name="Slide Number Placeholder 1049302"/>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302" name="Footer Placeholder 1049301"/>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8724" name="Title 1"/>
          <p:cNvSpPr>
            <a:spLocks noGrp="1"/>
          </p:cNvSpPr>
          <p:nvPr>
            <p:ph type="title"/>
          </p:nvPr>
        </p:nvSpPr>
        <p:spPr/>
        <p:txBody>
          <a:bodyPr/>
          <a:lstStyle/>
          <a:p>
            <a:r>
              <a:rPr lang="en-US" altLang="zh-CN"/>
              <a:t>Click to edit Master title style</a:t>
            </a:r>
            <a:endParaRPr lang="zh-CN" altLang="en-US"/>
          </a:p>
        </p:txBody>
      </p:sp>
      <p:sp>
        <p:nvSpPr>
          <p:cNvPr id="1048725" name="Content Placeholder 2"/>
          <p:cNvSpPr>
            <a:spLocks noGrp="1"/>
          </p:cNvSpPr>
          <p:nvPr>
            <p:ph sz="half" idx="1"/>
          </p:nvPr>
        </p:nvSpPr>
        <p:spPr>
          <a:xfrm>
            <a:off x="838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726" name="Content Placeholder 3"/>
          <p:cNvSpPr>
            <a:spLocks noGrp="1"/>
          </p:cNvSpPr>
          <p:nvPr>
            <p:ph sz="half" idx="2"/>
          </p:nvPr>
        </p:nvSpPr>
        <p:spPr>
          <a:xfrm>
            <a:off x="6172199"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715" name="Date Placeholder 1048714"/>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717" name="Slide Number Placeholder 1048716"/>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716" name="Footer Placeholder 1048715"/>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49301" name="Date Placeholder 1049300"/>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303" name="Slide Number Placeholder 1049302"/>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302" name="Footer Placeholder 1049301"/>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9319" name="Title 1"/>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1049320"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9321" name="Content Placeholder 2"/>
          <p:cNvSpPr>
            <a:spLocks noGrp="1"/>
          </p:cNvSpPr>
          <p:nvPr>
            <p:ph idx="1"/>
          </p:nvPr>
        </p:nvSpPr>
        <p:spPr>
          <a:xfrm>
            <a:off x="5183188" y="987424"/>
            <a:ext cx="6172199"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301" name="Date Placeholder 1049300"/>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303" name="Slide Number Placeholder 1049302"/>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302" name="Footer Placeholder 1049301"/>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9322" name="Title 1"/>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1049323"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9324" name="Picture Placeholder 2"/>
          <p:cNvSpPr>
            <a:spLocks noGrp="1"/>
          </p:cNvSpPr>
          <p:nvPr>
            <p:ph type="pic" idx="1"/>
          </p:nvPr>
        </p:nvSpPr>
        <p:spPr>
          <a:xfrm>
            <a:off x="5183188" y="987424"/>
            <a:ext cx="6172199" cy="4873625"/>
          </a:xfrm>
        </p:spPr>
        <p:txBody>
          <a:bodyPr/>
          <a:lstStyle>
            <a:lvl1pPr marL="0" indent="0">
              <a:buNone/>
              <a:defRPr sz="3200"/>
            </a:lvl1pPr>
            <a:lvl2pPr marL="457200" indent="0">
              <a:buNone/>
              <a:defRPr sz="28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1049301" name="Date Placeholder 1049300"/>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303" name="Slide Number Placeholder 1049302"/>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302" name="Footer Placeholder 1049301"/>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9325" name="Title 1"/>
          <p:cNvSpPr>
            <a:spLocks noGrp="1"/>
          </p:cNvSpPr>
          <p:nvPr>
            <p:ph type="title"/>
          </p:nvPr>
        </p:nvSpPr>
        <p:spPr/>
        <p:txBody>
          <a:bodyPr/>
          <a:lstStyle/>
          <a:p>
            <a:r>
              <a:rPr lang="en-US" altLang="zh-CN"/>
              <a:t>Click to edit Master title style</a:t>
            </a:r>
            <a:endParaRPr lang="zh-CN" altLang="en-US"/>
          </a:p>
        </p:txBody>
      </p:sp>
      <p:sp>
        <p:nvSpPr>
          <p:cNvPr id="1049326" name="Vertical Text Placeholder 2"/>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301" name="Date Placeholder 1049300"/>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303" name="Slide Number Placeholder 1049302"/>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302" name="Footer Placeholder 1049301"/>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9327" name="Vertical Title 1"/>
          <p:cNvSpPr>
            <a:spLocks noGrp="1"/>
          </p:cNvSpPr>
          <p:nvPr>
            <p:ph type="title" orient="vert"/>
          </p:nvPr>
        </p:nvSpPr>
        <p:spPr>
          <a:xfrm>
            <a:off x="8724900" y="365125"/>
            <a:ext cx="2628900" cy="5811838"/>
          </a:xfrm>
        </p:spPr>
        <p:txBody>
          <a:bodyPr vert="eaVert"/>
          <a:lstStyle/>
          <a:p>
            <a:r>
              <a:rPr lang="en-US" altLang="zh-CN"/>
              <a:t>Click to edit Master title style</a:t>
            </a:r>
            <a:endParaRPr lang="zh-CN" altLang="en-US"/>
          </a:p>
        </p:txBody>
      </p:sp>
      <p:sp>
        <p:nvSpPr>
          <p:cNvPr id="1049328" name="Vertical Text Placeholder 2"/>
          <p:cNvSpPr>
            <a:spLocks noGrp="1"/>
          </p:cNvSpPr>
          <p:nvPr>
            <p:ph type="body" orient="vert" idx="1"/>
          </p:nvPr>
        </p:nvSpPr>
        <p:spPr>
          <a:xfrm>
            <a:off x="838200" y="365125"/>
            <a:ext cx="7734300" cy="581183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301" name="Date Placeholder 1049300"/>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303" name="Slide Number Placeholder 1049302"/>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302" name="Footer Placeholder 1049301"/>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9110" name="Title 1"/>
          <p:cNvSpPr>
            <a:spLocks noGrp="1"/>
          </p:cNvSpPr>
          <p:nvPr>
            <p:ph type="ctrTitle"/>
          </p:nvPr>
        </p:nvSpPr>
        <p:spPr>
          <a:xfrm>
            <a:off x="1524000" y="1122363"/>
            <a:ext cx="9144000" cy="2387600"/>
          </a:xfrm>
        </p:spPr>
        <p:txBody>
          <a:bodyPr anchor="b"/>
          <a:lstStyle>
            <a:lvl1pPr>
              <a:defRPr sz="6000"/>
            </a:lvl1pPr>
          </a:lstStyle>
          <a:p>
            <a:r>
              <a:rPr lang="en-US" altLang="zh-CN"/>
              <a:t>Click to edit Master title style</a:t>
            </a:r>
            <a:endParaRPr lang="zh-CN" altLang="en-US"/>
          </a:p>
        </p:txBody>
      </p:sp>
      <p:sp>
        <p:nvSpPr>
          <p:cNvPr id="1049111"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
        <p:nvSpPr>
          <p:cNvPr id="1049107" name="Date Placeholder 1049106"/>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109" name="Slide Number Placeholder 1049108"/>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108" name="Footer Placeholder 1049107"/>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9112" name="Title 1"/>
          <p:cNvSpPr>
            <a:spLocks noGrp="1"/>
          </p:cNvSpPr>
          <p:nvPr>
            <p:ph type="title"/>
          </p:nvPr>
        </p:nvSpPr>
        <p:spPr/>
        <p:txBody>
          <a:bodyPr/>
          <a:lstStyle/>
          <a:p>
            <a:r>
              <a:rPr lang="en-US" altLang="zh-CN"/>
              <a:t>Click to edit Master title style</a:t>
            </a:r>
            <a:endParaRPr lang="zh-CN" altLang="en-US"/>
          </a:p>
        </p:txBody>
      </p:sp>
      <p:sp>
        <p:nvSpPr>
          <p:cNvPr id="1049113" name="Content Placeholder 2"/>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107" name="Date Placeholder 1049106"/>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109" name="Slide Number Placeholder 1049108"/>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108" name="Footer Placeholder 1049107"/>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9114" name="Title 1"/>
          <p:cNvSpPr>
            <a:spLocks noGrp="1"/>
          </p:cNvSpPr>
          <p:nvPr>
            <p:ph type="title"/>
          </p:nvPr>
        </p:nvSpPr>
        <p:spPr>
          <a:xfrm>
            <a:off x="831850" y="1709738"/>
            <a:ext cx="10515600" cy="2852737"/>
          </a:xfrm>
        </p:spPr>
        <p:txBody>
          <a:bodyPr anchor="b"/>
          <a:lstStyle>
            <a:lvl1pPr>
              <a:defRPr sz="6000"/>
            </a:lvl1pPr>
          </a:lstStyle>
          <a:p>
            <a:r>
              <a:rPr lang="en-US" altLang="zh-CN"/>
              <a:t>Click to edit Master title style</a:t>
            </a:r>
            <a:endParaRPr lang="zh-CN" altLang="en-US"/>
          </a:p>
        </p:txBody>
      </p:sp>
      <p:sp>
        <p:nvSpPr>
          <p:cNvPr id="1049115" name="Text Placeholder 2"/>
          <p:cNvSpPr>
            <a:spLocks noGrp="1"/>
          </p:cNvSpPr>
          <p:nvPr>
            <p:ph type="body" idx="1"/>
          </p:nvPr>
        </p:nvSpPr>
        <p:spPr>
          <a:xfrm>
            <a:off x="831850"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ltLang="zh-CN"/>
              <a:t>Click to edit Master text styles</a:t>
            </a:r>
          </a:p>
        </p:txBody>
      </p:sp>
      <p:sp>
        <p:nvSpPr>
          <p:cNvPr id="1049107" name="Date Placeholder 1049106"/>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109" name="Slide Number Placeholder 1049108"/>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108" name="Footer Placeholder 1049107"/>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9116" name="Title 1"/>
          <p:cNvSpPr>
            <a:spLocks noGrp="1"/>
          </p:cNvSpPr>
          <p:nvPr>
            <p:ph type="title"/>
          </p:nvPr>
        </p:nvSpPr>
        <p:spPr/>
        <p:txBody>
          <a:bodyPr/>
          <a:lstStyle/>
          <a:p>
            <a:r>
              <a:rPr lang="en-US" altLang="zh-CN"/>
              <a:t>Click to edit Master title style</a:t>
            </a:r>
            <a:endParaRPr lang="zh-CN" altLang="en-US"/>
          </a:p>
        </p:txBody>
      </p:sp>
      <p:sp>
        <p:nvSpPr>
          <p:cNvPr id="1049117" name="Content Placeholder 2"/>
          <p:cNvSpPr>
            <a:spLocks noGrp="1"/>
          </p:cNvSpPr>
          <p:nvPr>
            <p:ph sz="half" idx="1"/>
          </p:nvPr>
        </p:nvSpPr>
        <p:spPr>
          <a:xfrm>
            <a:off x="838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118" name="Content Placeholder 3"/>
          <p:cNvSpPr>
            <a:spLocks noGrp="1"/>
          </p:cNvSpPr>
          <p:nvPr>
            <p:ph sz="half" idx="2"/>
          </p:nvPr>
        </p:nvSpPr>
        <p:spPr>
          <a:xfrm>
            <a:off x="6172199"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107" name="Date Placeholder 1049106"/>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109" name="Slide Number Placeholder 1049108"/>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108" name="Footer Placeholder 1049107"/>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9119" name="Title 1"/>
          <p:cNvSpPr>
            <a:spLocks noGrp="1"/>
          </p:cNvSpPr>
          <p:nvPr>
            <p:ph type="title"/>
          </p:nvPr>
        </p:nvSpPr>
        <p:spPr>
          <a:xfrm>
            <a:off x="839788" y="365125"/>
            <a:ext cx="10515600" cy="1325563"/>
          </a:xfrm>
        </p:spPr>
        <p:txBody>
          <a:bodyPr/>
          <a:lstStyle/>
          <a:p>
            <a:r>
              <a:rPr lang="en-US" altLang="zh-CN"/>
              <a:t>Click to edit Master title style</a:t>
            </a:r>
            <a:endParaRPr lang="zh-CN" altLang="en-US"/>
          </a:p>
        </p:txBody>
      </p:sp>
      <p:sp>
        <p:nvSpPr>
          <p:cNvPr id="1049120"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9121" name="Content Placeholder 3"/>
          <p:cNvSpPr>
            <a:spLocks noGrp="1"/>
          </p:cNvSpPr>
          <p:nvPr>
            <p:ph sz="half" idx="2"/>
          </p:nvPr>
        </p:nvSpPr>
        <p:spPr>
          <a:xfrm>
            <a:off x="839788" y="2505075"/>
            <a:ext cx="5157787"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122" name="Text Placeholder 4"/>
          <p:cNvSpPr>
            <a:spLocks noGrp="1"/>
          </p:cNvSpPr>
          <p:nvPr>
            <p:ph type="body" sz="quarter" idx="3"/>
          </p:nvPr>
        </p:nvSpPr>
        <p:spPr>
          <a:xfrm>
            <a:off x="6172199"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9123" name="Content Placeholder 5"/>
          <p:cNvSpPr>
            <a:spLocks noGrp="1"/>
          </p:cNvSpPr>
          <p:nvPr>
            <p:ph sz="quarter" idx="4"/>
          </p:nvPr>
        </p:nvSpPr>
        <p:spPr>
          <a:xfrm>
            <a:off x="6172199" y="2505075"/>
            <a:ext cx="5183188"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107" name="Date Placeholder 1049106"/>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109" name="Slide Number Placeholder 1049108"/>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108" name="Footer Placeholder 1049107"/>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8727" name="Title 1"/>
          <p:cNvSpPr>
            <a:spLocks noGrp="1"/>
          </p:cNvSpPr>
          <p:nvPr>
            <p:ph type="title"/>
          </p:nvPr>
        </p:nvSpPr>
        <p:spPr>
          <a:xfrm>
            <a:off x="839788" y="365125"/>
            <a:ext cx="10515600" cy="1325563"/>
          </a:xfrm>
        </p:spPr>
        <p:txBody>
          <a:bodyPr/>
          <a:lstStyle/>
          <a:p>
            <a:r>
              <a:rPr lang="en-US" altLang="zh-CN"/>
              <a:t>Click to edit Master title style</a:t>
            </a:r>
            <a:endParaRPr lang="zh-CN" altLang="en-US"/>
          </a:p>
        </p:txBody>
      </p:sp>
      <p:sp>
        <p:nvSpPr>
          <p:cNvPr id="1048728"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8729" name="Content Placeholder 3"/>
          <p:cNvSpPr>
            <a:spLocks noGrp="1"/>
          </p:cNvSpPr>
          <p:nvPr>
            <p:ph sz="half" idx="2"/>
          </p:nvPr>
        </p:nvSpPr>
        <p:spPr>
          <a:xfrm>
            <a:off x="839788" y="2505075"/>
            <a:ext cx="5157787"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730" name="Text Placeholder 4"/>
          <p:cNvSpPr>
            <a:spLocks noGrp="1"/>
          </p:cNvSpPr>
          <p:nvPr>
            <p:ph type="body" sz="quarter" idx="3"/>
          </p:nvPr>
        </p:nvSpPr>
        <p:spPr>
          <a:xfrm>
            <a:off x="6172199"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8731" name="Content Placeholder 5"/>
          <p:cNvSpPr>
            <a:spLocks noGrp="1"/>
          </p:cNvSpPr>
          <p:nvPr>
            <p:ph sz="quarter" idx="4"/>
          </p:nvPr>
        </p:nvSpPr>
        <p:spPr>
          <a:xfrm>
            <a:off x="6172199" y="2505075"/>
            <a:ext cx="5183188"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715" name="Date Placeholder 1048714"/>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717" name="Slide Number Placeholder 1048716"/>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716" name="Footer Placeholder 1048715"/>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9124" name="Title 1"/>
          <p:cNvSpPr>
            <a:spLocks noGrp="1"/>
          </p:cNvSpPr>
          <p:nvPr>
            <p:ph type="title"/>
          </p:nvPr>
        </p:nvSpPr>
        <p:spPr/>
        <p:txBody>
          <a:bodyPr/>
          <a:lstStyle/>
          <a:p>
            <a:r>
              <a:rPr lang="en-US" altLang="zh-CN"/>
              <a:t>Click to edit Master title style</a:t>
            </a:r>
            <a:endParaRPr lang="zh-CN" altLang="en-US"/>
          </a:p>
        </p:txBody>
      </p:sp>
      <p:sp>
        <p:nvSpPr>
          <p:cNvPr id="1049107" name="Date Placeholder 1049106"/>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109" name="Slide Number Placeholder 1049108"/>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108" name="Footer Placeholder 1049107"/>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49107" name="Date Placeholder 1049106"/>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109" name="Slide Number Placeholder 1049108"/>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108" name="Footer Placeholder 1049107"/>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9125" name="Title 1"/>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1049126"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9127" name="Content Placeholder 2"/>
          <p:cNvSpPr>
            <a:spLocks noGrp="1"/>
          </p:cNvSpPr>
          <p:nvPr>
            <p:ph idx="1"/>
          </p:nvPr>
        </p:nvSpPr>
        <p:spPr>
          <a:xfrm>
            <a:off x="5183188" y="987424"/>
            <a:ext cx="6172199"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107" name="Date Placeholder 1049106"/>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109" name="Slide Number Placeholder 1049108"/>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108" name="Footer Placeholder 1049107"/>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9128" name="Title 1"/>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1049129"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9130" name="Picture Placeholder 2"/>
          <p:cNvSpPr>
            <a:spLocks noGrp="1"/>
          </p:cNvSpPr>
          <p:nvPr>
            <p:ph type="pic" idx="1"/>
          </p:nvPr>
        </p:nvSpPr>
        <p:spPr>
          <a:xfrm>
            <a:off x="5183188" y="987424"/>
            <a:ext cx="6172199" cy="4873625"/>
          </a:xfrm>
        </p:spPr>
        <p:txBody>
          <a:bodyPr/>
          <a:lstStyle>
            <a:lvl1pPr marL="0" indent="0">
              <a:buNone/>
              <a:defRPr sz="3200"/>
            </a:lvl1pPr>
            <a:lvl2pPr marL="457200" indent="0">
              <a:buNone/>
              <a:defRPr sz="28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1049107" name="Date Placeholder 1049106"/>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109" name="Slide Number Placeholder 1049108"/>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108" name="Footer Placeholder 1049107"/>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9131" name="Title 1"/>
          <p:cNvSpPr>
            <a:spLocks noGrp="1"/>
          </p:cNvSpPr>
          <p:nvPr>
            <p:ph type="title"/>
          </p:nvPr>
        </p:nvSpPr>
        <p:spPr/>
        <p:txBody>
          <a:bodyPr/>
          <a:lstStyle/>
          <a:p>
            <a:r>
              <a:rPr lang="en-US" altLang="zh-CN"/>
              <a:t>Click to edit Master title style</a:t>
            </a:r>
            <a:endParaRPr lang="zh-CN" altLang="en-US"/>
          </a:p>
        </p:txBody>
      </p:sp>
      <p:sp>
        <p:nvSpPr>
          <p:cNvPr id="1049132" name="Vertical Text Placeholder 2"/>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107" name="Date Placeholder 1049106"/>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109" name="Slide Number Placeholder 1049108"/>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108" name="Footer Placeholder 1049107"/>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9133" name="Vertical Title 1"/>
          <p:cNvSpPr>
            <a:spLocks noGrp="1"/>
          </p:cNvSpPr>
          <p:nvPr>
            <p:ph type="title" orient="vert"/>
          </p:nvPr>
        </p:nvSpPr>
        <p:spPr>
          <a:xfrm>
            <a:off x="8724900" y="365125"/>
            <a:ext cx="2628900" cy="5811838"/>
          </a:xfrm>
        </p:spPr>
        <p:txBody>
          <a:bodyPr vert="eaVert"/>
          <a:lstStyle/>
          <a:p>
            <a:r>
              <a:rPr lang="en-US" altLang="zh-CN"/>
              <a:t>Click to edit Master title style</a:t>
            </a:r>
            <a:endParaRPr lang="zh-CN" altLang="en-US"/>
          </a:p>
        </p:txBody>
      </p:sp>
      <p:sp>
        <p:nvSpPr>
          <p:cNvPr id="1049134" name="Vertical Text Placeholder 2"/>
          <p:cNvSpPr>
            <a:spLocks noGrp="1"/>
          </p:cNvSpPr>
          <p:nvPr>
            <p:ph type="body" orient="vert" idx="1"/>
          </p:nvPr>
        </p:nvSpPr>
        <p:spPr>
          <a:xfrm>
            <a:off x="838200" y="365125"/>
            <a:ext cx="7734300" cy="581183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107" name="Date Placeholder 1049106"/>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109" name="Slide Number Placeholder 1049108"/>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108" name="Footer Placeholder 1049107"/>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8998" name="Title 1"/>
          <p:cNvSpPr>
            <a:spLocks noGrp="1"/>
          </p:cNvSpPr>
          <p:nvPr>
            <p:ph type="ctrTitle"/>
          </p:nvPr>
        </p:nvSpPr>
        <p:spPr>
          <a:xfrm>
            <a:off x="1524000" y="1122363"/>
            <a:ext cx="9144000" cy="2387600"/>
          </a:xfrm>
        </p:spPr>
        <p:txBody>
          <a:bodyPr anchor="b"/>
          <a:lstStyle>
            <a:lvl1pPr>
              <a:defRPr sz="6000"/>
            </a:lvl1pPr>
          </a:lstStyle>
          <a:p>
            <a:r>
              <a:rPr lang="en-US" altLang="zh-CN"/>
              <a:t>Click to edit Master title style</a:t>
            </a:r>
            <a:endParaRPr lang="zh-CN" altLang="en-US"/>
          </a:p>
        </p:txBody>
      </p:sp>
      <p:sp>
        <p:nvSpPr>
          <p:cNvPr id="1048999"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
        <p:nvSpPr>
          <p:cNvPr id="1048995" name="Date Placeholder 1048994"/>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997" name="Slide Number Placeholder 1048996"/>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996" name="Footer Placeholder 1048995"/>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9000" name="Title 1"/>
          <p:cNvSpPr>
            <a:spLocks noGrp="1"/>
          </p:cNvSpPr>
          <p:nvPr>
            <p:ph type="title"/>
          </p:nvPr>
        </p:nvSpPr>
        <p:spPr/>
        <p:txBody>
          <a:bodyPr/>
          <a:lstStyle/>
          <a:p>
            <a:r>
              <a:rPr lang="en-US" altLang="zh-CN"/>
              <a:t>Click to edit Master title style</a:t>
            </a:r>
            <a:endParaRPr lang="zh-CN" altLang="en-US"/>
          </a:p>
        </p:txBody>
      </p:sp>
      <p:sp>
        <p:nvSpPr>
          <p:cNvPr id="1049001" name="Content Placeholder 2"/>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995" name="Date Placeholder 1048994"/>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997" name="Slide Number Placeholder 1048996"/>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996" name="Footer Placeholder 1048995"/>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9002" name="Title 1"/>
          <p:cNvSpPr>
            <a:spLocks noGrp="1"/>
          </p:cNvSpPr>
          <p:nvPr>
            <p:ph type="title"/>
          </p:nvPr>
        </p:nvSpPr>
        <p:spPr>
          <a:xfrm>
            <a:off x="831850" y="1709738"/>
            <a:ext cx="10515600" cy="2852737"/>
          </a:xfrm>
        </p:spPr>
        <p:txBody>
          <a:bodyPr anchor="b"/>
          <a:lstStyle>
            <a:lvl1pPr>
              <a:defRPr sz="6000"/>
            </a:lvl1pPr>
          </a:lstStyle>
          <a:p>
            <a:r>
              <a:rPr lang="en-US" altLang="zh-CN"/>
              <a:t>Click to edit Master title style</a:t>
            </a:r>
            <a:endParaRPr lang="zh-CN" altLang="en-US"/>
          </a:p>
        </p:txBody>
      </p:sp>
      <p:sp>
        <p:nvSpPr>
          <p:cNvPr id="1049003" name="Text Placeholder 2"/>
          <p:cNvSpPr>
            <a:spLocks noGrp="1"/>
          </p:cNvSpPr>
          <p:nvPr>
            <p:ph type="body" idx="1"/>
          </p:nvPr>
        </p:nvSpPr>
        <p:spPr>
          <a:xfrm>
            <a:off x="831850"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ltLang="zh-CN"/>
              <a:t>Click to edit Master text styles</a:t>
            </a:r>
          </a:p>
        </p:txBody>
      </p:sp>
      <p:sp>
        <p:nvSpPr>
          <p:cNvPr id="1048995" name="Date Placeholder 1048994"/>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997" name="Slide Number Placeholder 1048996"/>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996" name="Footer Placeholder 1048995"/>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9004" name="Title 1"/>
          <p:cNvSpPr>
            <a:spLocks noGrp="1"/>
          </p:cNvSpPr>
          <p:nvPr>
            <p:ph type="title"/>
          </p:nvPr>
        </p:nvSpPr>
        <p:spPr/>
        <p:txBody>
          <a:bodyPr/>
          <a:lstStyle/>
          <a:p>
            <a:r>
              <a:rPr lang="en-US" altLang="zh-CN"/>
              <a:t>Click to edit Master title style</a:t>
            </a:r>
            <a:endParaRPr lang="zh-CN" altLang="en-US"/>
          </a:p>
        </p:txBody>
      </p:sp>
      <p:sp>
        <p:nvSpPr>
          <p:cNvPr id="1049005" name="Content Placeholder 2"/>
          <p:cNvSpPr>
            <a:spLocks noGrp="1"/>
          </p:cNvSpPr>
          <p:nvPr>
            <p:ph sz="half" idx="1"/>
          </p:nvPr>
        </p:nvSpPr>
        <p:spPr>
          <a:xfrm>
            <a:off x="838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006" name="Content Placeholder 3"/>
          <p:cNvSpPr>
            <a:spLocks noGrp="1"/>
          </p:cNvSpPr>
          <p:nvPr>
            <p:ph sz="half" idx="2"/>
          </p:nvPr>
        </p:nvSpPr>
        <p:spPr>
          <a:xfrm>
            <a:off x="6172199"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995" name="Date Placeholder 1048994"/>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997" name="Slide Number Placeholder 1048996"/>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996" name="Footer Placeholder 1048995"/>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8732" name="Title 1"/>
          <p:cNvSpPr>
            <a:spLocks noGrp="1"/>
          </p:cNvSpPr>
          <p:nvPr>
            <p:ph type="title"/>
          </p:nvPr>
        </p:nvSpPr>
        <p:spPr/>
        <p:txBody>
          <a:bodyPr/>
          <a:lstStyle/>
          <a:p>
            <a:r>
              <a:rPr lang="en-US" altLang="zh-CN"/>
              <a:t>Click to edit Master title style</a:t>
            </a:r>
            <a:endParaRPr lang="zh-CN" altLang="en-US"/>
          </a:p>
        </p:txBody>
      </p:sp>
      <p:sp>
        <p:nvSpPr>
          <p:cNvPr id="1048715" name="Date Placeholder 1048714"/>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717" name="Slide Number Placeholder 1048716"/>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716" name="Footer Placeholder 1048715"/>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9007" name="Title 1"/>
          <p:cNvSpPr>
            <a:spLocks noGrp="1"/>
          </p:cNvSpPr>
          <p:nvPr>
            <p:ph type="title"/>
          </p:nvPr>
        </p:nvSpPr>
        <p:spPr>
          <a:xfrm>
            <a:off x="839788" y="365125"/>
            <a:ext cx="10515600" cy="1325563"/>
          </a:xfrm>
        </p:spPr>
        <p:txBody>
          <a:bodyPr/>
          <a:lstStyle/>
          <a:p>
            <a:r>
              <a:rPr lang="en-US" altLang="zh-CN"/>
              <a:t>Click to edit Master title style</a:t>
            </a:r>
            <a:endParaRPr lang="zh-CN" altLang="en-US"/>
          </a:p>
        </p:txBody>
      </p:sp>
      <p:sp>
        <p:nvSpPr>
          <p:cNvPr id="1049008"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9009" name="Content Placeholder 3"/>
          <p:cNvSpPr>
            <a:spLocks noGrp="1"/>
          </p:cNvSpPr>
          <p:nvPr>
            <p:ph sz="half" idx="2"/>
          </p:nvPr>
        </p:nvSpPr>
        <p:spPr>
          <a:xfrm>
            <a:off x="839788" y="2505075"/>
            <a:ext cx="5157787"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010" name="Text Placeholder 4"/>
          <p:cNvSpPr>
            <a:spLocks noGrp="1"/>
          </p:cNvSpPr>
          <p:nvPr>
            <p:ph type="body" sz="quarter" idx="3"/>
          </p:nvPr>
        </p:nvSpPr>
        <p:spPr>
          <a:xfrm>
            <a:off x="6172199"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9011" name="Content Placeholder 5"/>
          <p:cNvSpPr>
            <a:spLocks noGrp="1"/>
          </p:cNvSpPr>
          <p:nvPr>
            <p:ph sz="quarter" idx="4"/>
          </p:nvPr>
        </p:nvSpPr>
        <p:spPr>
          <a:xfrm>
            <a:off x="6172199" y="2505075"/>
            <a:ext cx="5183188"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995" name="Date Placeholder 1048994"/>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997" name="Slide Number Placeholder 1048996"/>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996" name="Footer Placeholder 1048995"/>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9012" name="Title 1"/>
          <p:cNvSpPr>
            <a:spLocks noGrp="1"/>
          </p:cNvSpPr>
          <p:nvPr>
            <p:ph type="title"/>
          </p:nvPr>
        </p:nvSpPr>
        <p:spPr/>
        <p:txBody>
          <a:bodyPr/>
          <a:lstStyle/>
          <a:p>
            <a:r>
              <a:rPr lang="en-US" altLang="zh-CN"/>
              <a:t>Click to edit Master title style</a:t>
            </a:r>
            <a:endParaRPr lang="zh-CN" altLang="en-US"/>
          </a:p>
        </p:txBody>
      </p:sp>
      <p:sp>
        <p:nvSpPr>
          <p:cNvPr id="1048995" name="Date Placeholder 1048994"/>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997" name="Slide Number Placeholder 1048996"/>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996" name="Footer Placeholder 1048995"/>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48995" name="Date Placeholder 1048994"/>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997" name="Slide Number Placeholder 1048996"/>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996" name="Footer Placeholder 1048995"/>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9013" name="Title 1"/>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104901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9015" name="Content Placeholder 2"/>
          <p:cNvSpPr>
            <a:spLocks noGrp="1"/>
          </p:cNvSpPr>
          <p:nvPr>
            <p:ph idx="1"/>
          </p:nvPr>
        </p:nvSpPr>
        <p:spPr>
          <a:xfrm>
            <a:off x="5183188" y="987424"/>
            <a:ext cx="6172199"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995" name="Date Placeholder 1048994"/>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997" name="Slide Number Placeholder 1048996"/>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996" name="Footer Placeholder 1048995"/>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9016" name="Title 1"/>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1049017"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9018" name="Picture Placeholder 2"/>
          <p:cNvSpPr>
            <a:spLocks noGrp="1"/>
          </p:cNvSpPr>
          <p:nvPr>
            <p:ph type="pic" idx="1"/>
          </p:nvPr>
        </p:nvSpPr>
        <p:spPr>
          <a:xfrm>
            <a:off x="5183188" y="987424"/>
            <a:ext cx="6172199" cy="4873625"/>
          </a:xfrm>
        </p:spPr>
        <p:txBody>
          <a:bodyPr/>
          <a:lstStyle>
            <a:lvl1pPr marL="0" indent="0">
              <a:buNone/>
              <a:defRPr sz="3200"/>
            </a:lvl1pPr>
            <a:lvl2pPr marL="457200" indent="0">
              <a:buNone/>
              <a:defRPr sz="28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1048995" name="Date Placeholder 1048994"/>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997" name="Slide Number Placeholder 1048996"/>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996" name="Footer Placeholder 1048995"/>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9019" name="Title 1"/>
          <p:cNvSpPr>
            <a:spLocks noGrp="1"/>
          </p:cNvSpPr>
          <p:nvPr>
            <p:ph type="title"/>
          </p:nvPr>
        </p:nvSpPr>
        <p:spPr/>
        <p:txBody>
          <a:bodyPr/>
          <a:lstStyle/>
          <a:p>
            <a:r>
              <a:rPr lang="en-US" altLang="zh-CN"/>
              <a:t>Click to edit Master title style</a:t>
            </a:r>
            <a:endParaRPr lang="zh-CN" altLang="en-US"/>
          </a:p>
        </p:txBody>
      </p:sp>
      <p:sp>
        <p:nvSpPr>
          <p:cNvPr id="1049020" name="Vertical Text Placeholder 2"/>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995" name="Date Placeholder 1048994"/>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997" name="Slide Number Placeholder 1048996"/>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996" name="Footer Placeholder 1048995"/>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9021" name="Vertical Title 1"/>
          <p:cNvSpPr>
            <a:spLocks noGrp="1"/>
          </p:cNvSpPr>
          <p:nvPr>
            <p:ph type="title" orient="vert"/>
          </p:nvPr>
        </p:nvSpPr>
        <p:spPr>
          <a:xfrm>
            <a:off x="8724900" y="365125"/>
            <a:ext cx="2628900" cy="5811838"/>
          </a:xfrm>
        </p:spPr>
        <p:txBody>
          <a:bodyPr vert="eaVert"/>
          <a:lstStyle/>
          <a:p>
            <a:r>
              <a:rPr lang="en-US" altLang="zh-CN"/>
              <a:t>Click to edit Master title style</a:t>
            </a:r>
            <a:endParaRPr lang="zh-CN" altLang="en-US"/>
          </a:p>
        </p:txBody>
      </p:sp>
      <p:sp>
        <p:nvSpPr>
          <p:cNvPr id="1049022" name="Vertical Text Placeholder 2"/>
          <p:cNvSpPr>
            <a:spLocks noGrp="1"/>
          </p:cNvSpPr>
          <p:nvPr>
            <p:ph type="body" orient="vert" idx="1"/>
          </p:nvPr>
        </p:nvSpPr>
        <p:spPr>
          <a:xfrm>
            <a:off x="838200" y="365125"/>
            <a:ext cx="7734300" cy="581183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995" name="Date Placeholder 1048994"/>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997" name="Slide Number Placeholder 1048996"/>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996" name="Footer Placeholder 1048995"/>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9249" name="Title 1"/>
          <p:cNvSpPr>
            <a:spLocks noGrp="1"/>
          </p:cNvSpPr>
          <p:nvPr>
            <p:ph type="ctrTitle"/>
          </p:nvPr>
        </p:nvSpPr>
        <p:spPr>
          <a:xfrm>
            <a:off x="1524000" y="1122363"/>
            <a:ext cx="9144000" cy="2387600"/>
          </a:xfrm>
        </p:spPr>
        <p:txBody>
          <a:bodyPr anchor="b"/>
          <a:lstStyle>
            <a:lvl1pPr>
              <a:defRPr sz="6000"/>
            </a:lvl1pPr>
          </a:lstStyle>
          <a:p>
            <a:r>
              <a:rPr lang="en-US" altLang="zh-CN"/>
              <a:t>Click to edit Master title style</a:t>
            </a:r>
            <a:endParaRPr lang="zh-CN" altLang="en-US"/>
          </a:p>
        </p:txBody>
      </p:sp>
      <p:sp>
        <p:nvSpPr>
          <p:cNvPr id="1049250"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
        <p:nvSpPr>
          <p:cNvPr id="1048682" name="Date Placeholder 1048681"/>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684" name="Slide Number Placeholder 1048683"/>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683" name="Footer Placeholder 1048682"/>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9251" name="Title 1"/>
          <p:cNvSpPr>
            <a:spLocks noGrp="1"/>
          </p:cNvSpPr>
          <p:nvPr>
            <p:ph type="title"/>
          </p:nvPr>
        </p:nvSpPr>
        <p:spPr/>
        <p:txBody>
          <a:bodyPr/>
          <a:lstStyle/>
          <a:p>
            <a:r>
              <a:rPr lang="en-US" altLang="zh-CN"/>
              <a:t>Click to edit Master title style</a:t>
            </a:r>
            <a:endParaRPr lang="zh-CN" altLang="en-US"/>
          </a:p>
        </p:txBody>
      </p:sp>
      <p:sp>
        <p:nvSpPr>
          <p:cNvPr id="1049252" name="Content Placeholder 2"/>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682" name="Date Placeholder 1048681"/>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684" name="Slide Number Placeholder 1048683"/>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683" name="Footer Placeholder 1048682"/>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9253" name="Title 1"/>
          <p:cNvSpPr>
            <a:spLocks noGrp="1"/>
          </p:cNvSpPr>
          <p:nvPr>
            <p:ph type="title"/>
          </p:nvPr>
        </p:nvSpPr>
        <p:spPr>
          <a:xfrm>
            <a:off x="831850" y="1709738"/>
            <a:ext cx="10515600" cy="2852737"/>
          </a:xfrm>
        </p:spPr>
        <p:txBody>
          <a:bodyPr anchor="b"/>
          <a:lstStyle>
            <a:lvl1pPr>
              <a:defRPr sz="6000"/>
            </a:lvl1pPr>
          </a:lstStyle>
          <a:p>
            <a:r>
              <a:rPr lang="en-US" altLang="zh-CN"/>
              <a:t>Click to edit Master title style</a:t>
            </a:r>
            <a:endParaRPr lang="zh-CN" altLang="en-US"/>
          </a:p>
        </p:txBody>
      </p:sp>
      <p:sp>
        <p:nvSpPr>
          <p:cNvPr id="1049254" name="Text Placeholder 2"/>
          <p:cNvSpPr>
            <a:spLocks noGrp="1"/>
          </p:cNvSpPr>
          <p:nvPr>
            <p:ph type="body" idx="1"/>
          </p:nvPr>
        </p:nvSpPr>
        <p:spPr>
          <a:xfrm>
            <a:off x="831850"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ltLang="zh-CN"/>
              <a:t>Click to edit Master text styles</a:t>
            </a:r>
          </a:p>
        </p:txBody>
      </p:sp>
      <p:sp>
        <p:nvSpPr>
          <p:cNvPr id="1048682" name="Date Placeholder 1048681"/>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684" name="Slide Number Placeholder 1048683"/>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683" name="Footer Placeholder 1048682"/>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48715" name="Date Placeholder 1048714"/>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717" name="Slide Number Placeholder 1048716"/>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716" name="Footer Placeholder 1048715"/>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9255" name="Title 1"/>
          <p:cNvSpPr>
            <a:spLocks noGrp="1"/>
          </p:cNvSpPr>
          <p:nvPr>
            <p:ph type="title"/>
          </p:nvPr>
        </p:nvSpPr>
        <p:spPr/>
        <p:txBody>
          <a:bodyPr/>
          <a:lstStyle/>
          <a:p>
            <a:r>
              <a:rPr lang="en-US" altLang="zh-CN"/>
              <a:t>Click to edit Master title style</a:t>
            </a:r>
            <a:endParaRPr lang="zh-CN" altLang="en-US"/>
          </a:p>
        </p:txBody>
      </p:sp>
      <p:sp>
        <p:nvSpPr>
          <p:cNvPr id="1049256" name="Content Placeholder 2"/>
          <p:cNvSpPr>
            <a:spLocks noGrp="1"/>
          </p:cNvSpPr>
          <p:nvPr>
            <p:ph sz="half" idx="1"/>
          </p:nvPr>
        </p:nvSpPr>
        <p:spPr>
          <a:xfrm>
            <a:off x="838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257" name="Content Placeholder 3"/>
          <p:cNvSpPr>
            <a:spLocks noGrp="1"/>
          </p:cNvSpPr>
          <p:nvPr>
            <p:ph sz="half" idx="2"/>
          </p:nvPr>
        </p:nvSpPr>
        <p:spPr>
          <a:xfrm>
            <a:off x="6172199"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682" name="Date Placeholder 1048681"/>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684" name="Slide Number Placeholder 1048683"/>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683" name="Footer Placeholder 1048682"/>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9258" name="Title 1"/>
          <p:cNvSpPr>
            <a:spLocks noGrp="1"/>
          </p:cNvSpPr>
          <p:nvPr>
            <p:ph type="title"/>
          </p:nvPr>
        </p:nvSpPr>
        <p:spPr>
          <a:xfrm>
            <a:off x="839788" y="365125"/>
            <a:ext cx="10515600" cy="1325563"/>
          </a:xfrm>
        </p:spPr>
        <p:txBody>
          <a:bodyPr/>
          <a:lstStyle/>
          <a:p>
            <a:r>
              <a:rPr lang="en-US" altLang="zh-CN"/>
              <a:t>Click to edit Master title style</a:t>
            </a:r>
            <a:endParaRPr lang="zh-CN" altLang="en-US"/>
          </a:p>
        </p:txBody>
      </p:sp>
      <p:sp>
        <p:nvSpPr>
          <p:cNvPr id="1049259"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9260" name="Content Placeholder 3"/>
          <p:cNvSpPr>
            <a:spLocks noGrp="1"/>
          </p:cNvSpPr>
          <p:nvPr>
            <p:ph sz="half" idx="2"/>
          </p:nvPr>
        </p:nvSpPr>
        <p:spPr>
          <a:xfrm>
            <a:off x="839788" y="2505075"/>
            <a:ext cx="5157787"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261" name="Text Placeholder 4"/>
          <p:cNvSpPr>
            <a:spLocks noGrp="1"/>
          </p:cNvSpPr>
          <p:nvPr>
            <p:ph type="body" sz="quarter" idx="3"/>
          </p:nvPr>
        </p:nvSpPr>
        <p:spPr>
          <a:xfrm>
            <a:off x="6172199"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9262" name="Content Placeholder 5"/>
          <p:cNvSpPr>
            <a:spLocks noGrp="1"/>
          </p:cNvSpPr>
          <p:nvPr>
            <p:ph sz="quarter" idx="4"/>
          </p:nvPr>
        </p:nvSpPr>
        <p:spPr>
          <a:xfrm>
            <a:off x="6172199" y="2505075"/>
            <a:ext cx="5183188"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682" name="Date Placeholder 1048681"/>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684" name="Slide Number Placeholder 1048683"/>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683" name="Footer Placeholder 1048682"/>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8686" name="Title 1"/>
          <p:cNvSpPr>
            <a:spLocks noGrp="1"/>
          </p:cNvSpPr>
          <p:nvPr>
            <p:ph type="title"/>
          </p:nvPr>
        </p:nvSpPr>
        <p:spPr/>
        <p:txBody>
          <a:bodyPr/>
          <a:lstStyle/>
          <a:p>
            <a:r>
              <a:rPr lang="en-US" altLang="zh-CN"/>
              <a:t>Click to edit Master title style</a:t>
            </a:r>
            <a:endParaRPr lang="zh-CN" altLang="en-US"/>
          </a:p>
        </p:txBody>
      </p:sp>
      <p:sp>
        <p:nvSpPr>
          <p:cNvPr id="1048682" name="Date Placeholder 1048681"/>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684" name="Slide Number Placeholder 1048683"/>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683" name="Footer Placeholder 1048682"/>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48682" name="Date Placeholder 1048681"/>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684" name="Slide Number Placeholder 1048683"/>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683" name="Footer Placeholder 1048682"/>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9263" name="Title 1"/>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104926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9265" name="Content Placeholder 2"/>
          <p:cNvSpPr>
            <a:spLocks noGrp="1"/>
          </p:cNvSpPr>
          <p:nvPr>
            <p:ph idx="1"/>
          </p:nvPr>
        </p:nvSpPr>
        <p:spPr>
          <a:xfrm>
            <a:off x="5183188" y="987424"/>
            <a:ext cx="6172199"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682" name="Date Placeholder 1048681"/>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684" name="Slide Number Placeholder 1048683"/>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683" name="Footer Placeholder 1048682"/>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9266" name="Title 1"/>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1049267"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9268" name="Picture Placeholder 2"/>
          <p:cNvSpPr>
            <a:spLocks noGrp="1"/>
          </p:cNvSpPr>
          <p:nvPr>
            <p:ph type="pic" idx="1"/>
          </p:nvPr>
        </p:nvSpPr>
        <p:spPr>
          <a:xfrm>
            <a:off x="5183188" y="987424"/>
            <a:ext cx="6172199" cy="4873625"/>
          </a:xfrm>
        </p:spPr>
        <p:txBody>
          <a:bodyPr/>
          <a:lstStyle>
            <a:lvl1pPr marL="0" indent="0">
              <a:buNone/>
              <a:defRPr sz="3200"/>
            </a:lvl1pPr>
            <a:lvl2pPr marL="457200" indent="0">
              <a:buNone/>
              <a:defRPr sz="28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1048682" name="Date Placeholder 1048681"/>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684" name="Slide Number Placeholder 1048683"/>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683" name="Footer Placeholder 1048682"/>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9269" name="Title 1"/>
          <p:cNvSpPr>
            <a:spLocks noGrp="1"/>
          </p:cNvSpPr>
          <p:nvPr>
            <p:ph type="title"/>
          </p:nvPr>
        </p:nvSpPr>
        <p:spPr/>
        <p:txBody>
          <a:bodyPr/>
          <a:lstStyle/>
          <a:p>
            <a:r>
              <a:rPr lang="en-US" altLang="zh-CN"/>
              <a:t>Click to edit Master title style</a:t>
            </a:r>
            <a:endParaRPr lang="zh-CN" altLang="en-US"/>
          </a:p>
        </p:txBody>
      </p:sp>
      <p:sp>
        <p:nvSpPr>
          <p:cNvPr id="1049270" name="Vertical Text Placeholder 2"/>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682" name="Date Placeholder 1048681"/>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684" name="Slide Number Placeholder 1048683"/>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683" name="Footer Placeholder 1048682"/>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9271" name="Vertical Title 1"/>
          <p:cNvSpPr>
            <a:spLocks noGrp="1"/>
          </p:cNvSpPr>
          <p:nvPr>
            <p:ph type="title" orient="vert"/>
          </p:nvPr>
        </p:nvSpPr>
        <p:spPr>
          <a:xfrm>
            <a:off x="8724900" y="365125"/>
            <a:ext cx="2628900" cy="5811838"/>
          </a:xfrm>
        </p:spPr>
        <p:txBody>
          <a:bodyPr vert="eaVert"/>
          <a:lstStyle/>
          <a:p>
            <a:r>
              <a:rPr lang="en-US" altLang="zh-CN"/>
              <a:t>Click to edit Master title style</a:t>
            </a:r>
            <a:endParaRPr lang="zh-CN" altLang="en-US"/>
          </a:p>
        </p:txBody>
      </p:sp>
      <p:sp>
        <p:nvSpPr>
          <p:cNvPr id="1049272" name="Vertical Text Placeholder 2"/>
          <p:cNvSpPr>
            <a:spLocks noGrp="1"/>
          </p:cNvSpPr>
          <p:nvPr>
            <p:ph type="body" orient="vert" idx="1"/>
          </p:nvPr>
        </p:nvSpPr>
        <p:spPr>
          <a:xfrm>
            <a:off x="838200" y="365125"/>
            <a:ext cx="7734300" cy="581183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682" name="Date Placeholder 1048681"/>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684" name="Slide Number Placeholder 1048683"/>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683" name="Footer Placeholder 1048682"/>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9408" name="Title 1"/>
          <p:cNvSpPr>
            <a:spLocks noGrp="1"/>
          </p:cNvSpPr>
          <p:nvPr>
            <p:ph type="ctrTitle"/>
          </p:nvPr>
        </p:nvSpPr>
        <p:spPr>
          <a:xfrm>
            <a:off x="1524000" y="1122363"/>
            <a:ext cx="9144000" cy="2387600"/>
          </a:xfrm>
        </p:spPr>
        <p:txBody>
          <a:bodyPr anchor="b"/>
          <a:lstStyle>
            <a:lvl1pPr>
              <a:defRPr sz="6000"/>
            </a:lvl1pPr>
          </a:lstStyle>
          <a:p>
            <a:r>
              <a:rPr lang="en-US" altLang="zh-CN"/>
              <a:t>Click to edit Master title style</a:t>
            </a:r>
            <a:endParaRPr lang="zh-CN" altLang="en-US"/>
          </a:p>
        </p:txBody>
      </p:sp>
      <p:sp>
        <p:nvSpPr>
          <p:cNvPr id="1049409"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
        <p:nvSpPr>
          <p:cNvPr id="1048640" name="Date Placeholder 1048639"/>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642" name="Slide Number Placeholder 1048641"/>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641" name="Footer Placeholder 1048640"/>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9410" name="Title 1"/>
          <p:cNvSpPr>
            <a:spLocks noGrp="1"/>
          </p:cNvSpPr>
          <p:nvPr>
            <p:ph type="title"/>
          </p:nvPr>
        </p:nvSpPr>
        <p:spPr/>
        <p:txBody>
          <a:bodyPr/>
          <a:lstStyle/>
          <a:p>
            <a:r>
              <a:rPr lang="en-US" altLang="zh-CN"/>
              <a:t>Click to edit Master title style</a:t>
            </a:r>
            <a:endParaRPr lang="zh-CN" altLang="en-US"/>
          </a:p>
        </p:txBody>
      </p:sp>
      <p:sp>
        <p:nvSpPr>
          <p:cNvPr id="1049411" name="Content Placeholder 2"/>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640" name="Date Placeholder 1048639"/>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642" name="Slide Number Placeholder 1048641"/>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641" name="Footer Placeholder 1048640"/>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8733" name="Title 1"/>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104873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8735" name="Content Placeholder 2"/>
          <p:cNvSpPr>
            <a:spLocks noGrp="1"/>
          </p:cNvSpPr>
          <p:nvPr>
            <p:ph idx="1"/>
          </p:nvPr>
        </p:nvSpPr>
        <p:spPr>
          <a:xfrm>
            <a:off x="5183188" y="987424"/>
            <a:ext cx="6172199"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715" name="Date Placeholder 1048714"/>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717" name="Slide Number Placeholder 1048716"/>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716" name="Footer Placeholder 1048715"/>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9412" name="Title 1"/>
          <p:cNvSpPr>
            <a:spLocks noGrp="1"/>
          </p:cNvSpPr>
          <p:nvPr>
            <p:ph type="title"/>
          </p:nvPr>
        </p:nvSpPr>
        <p:spPr>
          <a:xfrm>
            <a:off x="831850" y="1709738"/>
            <a:ext cx="10515600" cy="2852737"/>
          </a:xfrm>
        </p:spPr>
        <p:txBody>
          <a:bodyPr anchor="b"/>
          <a:lstStyle>
            <a:lvl1pPr>
              <a:defRPr sz="6000"/>
            </a:lvl1pPr>
          </a:lstStyle>
          <a:p>
            <a:r>
              <a:rPr lang="en-US" altLang="zh-CN"/>
              <a:t>Click to edit Master title style</a:t>
            </a:r>
            <a:endParaRPr lang="zh-CN" altLang="en-US"/>
          </a:p>
        </p:txBody>
      </p:sp>
      <p:sp>
        <p:nvSpPr>
          <p:cNvPr id="1049413" name="Text Placeholder 2"/>
          <p:cNvSpPr>
            <a:spLocks noGrp="1"/>
          </p:cNvSpPr>
          <p:nvPr>
            <p:ph type="body" idx="1"/>
          </p:nvPr>
        </p:nvSpPr>
        <p:spPr>
          <a:xfrm>
            <a:off x="831850"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ltLang="zh-CN"/>
              <a:t>Click to edit Master text styles</a:t>
            </a:r>
          </a:p>
        </p:txBody>
      </p:sp>
      <p:sp>
        <p:nvSpPr>
          <p:cNvPr id="1048640" name="Date Placeholder 1048639"/>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642" name="Slide Number Placeholder 1048641"/>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641" name="Footer Placeholder 1048640"/>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9414" name="Title 1"/>
          <p:cNvSpPr>
            <a:spLocks noGrp="1"/>
          </p:cNvSpPr>
          <p:nvPr>
            <p:ph type="title"/>
          </p:nvPr>
        </p:nvSpPr>
        <p:spPr/>
        <p:txBody>
          <a:bodyPr/>
          <a:lstStyle/>
          <a:p>
            <a:r>
              <a:rPr lang="en-US" altLang="zh-CN"/>
              <a:t>Click to edit Master title style</a:t>
            </a:r>
            <a:endParaRPr lang="zh-CN" altLang="en-US"/>
          </a:p>
        </p:txBody>
      </p:sp>
      <p:sp>
        <p:nvSpPr>
          <p:cNvPr id="1049415" name="Content Placeholder 2"/>
          <p:cNvSpPr>
            <a:spLocks noGrp="1"/>
          </p:cNvSpPr>
          <p:nvPr>
            <p:ph sz="half" idx="1"/>
          </p:nvPr>
        </p:nvSpPr>
        <p:spPr>
          <a:xfrm>
            <a:off x="838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416" name="Content Placeholder 3"/>
          <p:cNvSpPr>
            <a:spLocks noGrp="1"/>
          </p:cNvSpPr>
          <p:nvPr>
            <p:ph sz="half" idx="2"/>
          </p:nvPr>
        </p:nvSpPr>
        <p:spPr>
          <a:xfrm>
            <a:off x="6172199"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640" name="Date Placeholder 1048639"/>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642" name="Slide Number Placeholder 1048641"/>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641" name="Footer Placeholder 1048640"/>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9417" name="Title 1"/>
          <p:cNvSpPr>
            <a:spLocks noGrp="1"/>
          </p:cNvSpPr>
          <p:nvPr>
            <p:ph type="title"/>
          </p:nvPr>
        </p:nvSpPr>
        <p:spPr>
          <a:xfrm>
            <a:off x="839788" y="365125"/>
            <a:ext cx="10515600" cy="1325563"/>
          </a:xfrm>
        </p:spPr>
        <p:txBody>
          <a:bodyPr/>
          <a:lstStyle/>
          <a:p>
            <a:r>
              <a:rPr lang="en-US" altLang="zh-CN"/>
              <a:t>Click to edit Master title style</a:t>
            </a:r>
            <a:endParaRPr lang="zh-CN" altLang="en-US"/>
          </a:p>
        </p:txBody>
      </p:sp>
      <p:sp>
        <p:nvSpPr>
          <p:cNvPr id="1049418"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9419" name="Content Placeholder 3"/>
          <p:cNvSpPr>
            <a:spLocks noGrp="1"/>
          </p:cNvSpPr>
          <p:nvPr>
            <p:ph sz="half" idx="2"/>
          </p:nvPr>
        </p:nvSpPr>
        <p:spPr>
          <a:xfrm>
            <a:off x="839788" y="2505075"/>
            <a:ext cx="5157787"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420" name="Text Placeholder 4"/>
          <p:cNvSpPr>
            <a:spLocks noGrp="1"/>
          </p:cNvSpPr>
          <p:nvPr>
            <p:ph type="body" sz="quarter" idx="3"/>
          </p:nvPr>
        </p:nvSpPr>
        <p:spPr>
          <a:xfrm>
            <a:off x="6172199"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9421" name="Content Placeholder 5"/>
          <p:cNvSpPr>
            <a:spLocks noGrp="1"/>
          </p:cNvSpPr>
          <p:nvPr>
            <p:ph sz="quarter" idx="4"/>
          </p:nvPr>
        </p:nvSpPr>
        <p:spPr>
          <a:xfrm>
            <a:off x="6172199" y="2505075"/>
            <a:ext cx="5183188"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640" name="Date Placeholder 1048639"/>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642" name="Slide Number Placeholder 1048641"/>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641" name="Footer Placeholder 1048640"/>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9422" name="Title 1"/>
          <p:cNvSpPr>
            <a:spLocks noGrp="1"/>
          </p:cNvSpPr>
          <p:nvPr>
            <p:ph type="title"/>
          </p:nvPr>
        </p:nvSpPr>
        <p:spPr/>
        <p:txBody>
          <a:bodyPr/>
          <a:lstStyle/>
          <a:p>
            <a:r>
              <a:rPr lang="en-US" altLang="zh-CN"/>
              <a:t>Click to edit Master title style</a:t>
            </a:r>
            <a:endParaRPr lang="zh-CN" altLang="en-US"/>
          </a:p>
        </p:txBody>
      </p:sp>
      <p:sp>
        <p:nvSpPr>
          <p:cNvPr id="1048640" name="Date Placeholder 1048639"/>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642" name="Slide Number Placeholder 1048641"/>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641" name="Footer Placeholder 1048640"/>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48640" name="Date Placeholder 1048639"/>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642" name="Slide Number Placeholder 1048641"/>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641" name="Footer Placeholder 1048640"/>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9423" name="Title 1"/>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104942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9425" name="Content Placeholder 2"/>
          <p:cNvSpPr>
            <a:spLocks noGrp="1"/>
          </p:cNvSpPr>
          <p:nvPr>
            <p:ph idx="1"/>
          </p:nvPr>
        </p:nvSpPr>
        <p:spPr>
          <a:xfrm>
            <a:off x="5183188" y="987424"/>
            <a:ext cx="6172199"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640" name="Date Placeholder 1048639"/>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642" name="Slide Number Placeholder 1048641"/>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641" name="Footer Placeholder 1048640"/>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9426" name="Title 1"/>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1049427"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9428" name="Picture Placeholder 2"/>
          <p:cNvSpPr>
            <a:spLocks noGrp="1"/>
          </p:cNvSpPr>
          <p:nvPr>
            <p:ph type="pic" idx="1"/>
          </p:nvPr>
        </p:nvSpPr>
        <p:spPr>
          <a:xfrm>
            <a:off x="5183188" y="987424"/>
            <a:ext cx="6172199" cy="4873625"/>
          </a:xfrm>
        </p:spPr>
        <p:txBody>
          <a:bodyPr/>
          <a:lstStyle>
            <a:lvl1pPr marL="0" indent="0">
              <a:buNone/>
              <a:defRPr sz="3200"/>
            </a:lvl1pPr>
            <a:lvl2pPr marL="457200" indent="0">
              <a:buNone/>
              <a:defRPr sz="28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1048640" name="Date Placeholder 1048639"/>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642" name="Slide Number Placeholder 1048641"/>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641" name="Footer Placeholder 1048640"/>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9429" name="Title 1"/>
          <p:cNvSpPr>
            <a:spLocks noGrp="1"/>
          </p:cNvSpPr>
          <p:nvPr>
            <p:ph type="title"/>
          </p:nvPr>
        </p:nvSpPr>
        <p:spPr/>
        <p:txBody>
          <a:bodyPr/>
          <a:lstStyle/>
          <a:p>
            <a:r>
              <a:rPr lang="en-US" altLang="zh-CN"/>
              <a:t>Click to edit Master title style</a:t>
            </a:r>
            <a:endParaRPr lang="zh-CN" altLang="en-US"/>
          </a:p>
        </p:txBody>
      </p:sp>
      <p:sp>
        <p:nvSpPr>
          <p:cNvPr id="1049430" name="Vertical Text Placeholder 2"/>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640" name="Date Placeholder 1048639"/>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642" name="Slide Number Placeholder 1048641"/>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641" name="Footer Placeholder 1048640"/>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9431" name="Vertical Title 1"/>
          <p:cNvSpPr>
            <a:spLocks noGrp="1"/>
          </p:cNvSpPr>
          <p:nvPr>
            <p:ph type="title" orient="vert"/>
          </p:nvPr>
        </p:nvSpPr>
        <p:spPr>
          <a:xfrm>
            <a:off x="8724900" y="365125"/>
            <a:ext cx="2628900" cy="5811838"/>
          </a:xfrm>
        </p:spPr>
        <p:txBody>
          <a:bodyPr vert="eaVert"/>
          <a:lstStyle/>
          <a:p>
            <a:r>
              <a:rPr lang="en-US" altLang="zh-CN"/>
              <a:t>Click to edit Master title style</a:t>
            </a:r>
            <a:endParaRPr lang="zh-CN" altLang="en-US"/>
          </a:p>
        </p:txBody>
      </p:sp>
      <p:sp>
        <p:nvSpPr>
          <p:cNvPr id="1049432" name="Vertical Text Placeholder 2"/>
          <p:cNvSpPr>
            <a:spLocks noGrp="1"/>
          </p:cNvSpPr>
          <p:nvPr>
            <p:ph type="body" orient="vert" idx="1"/>
          </p:nvPr>
        </p:nvSpPr>
        <p:spPr>
          <a:xfrm>
            <a:off x="838200" y="365125"/>
            <a:ext cx="7734300" cy="581183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640" name="Date Placeholder 1048639"/>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642" name="Slide Number Placeholder 1048641"/>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641" name="Footer Placeholder 1048640"/>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9464" name="Title 1"/>
          <p:cNvSpPr>
            <a:spLocks noGrp="1"/>
          </p:cNvSpPr>
          <p:nvPr>
            <p:ph type="ctrTitle"/>
          </p:nvPr>
        </p:nvSpPr>
        <p:spPr>
          <a:xfrm>
            <a:off x="1524000" y="1122363"/>
            <a:ext cx="9144000" cy="2387600"/>
          </a:xfrm>
        </p:spPr>
        <p:txBody>
          <a:bodyPr anchor="b"/>
          <a:lstStyle>
            <a:lvl1pPr>
              <a:defRPr sz="6000"/>
            </a:lvl1pPr>
          </a:lstStyle>
          <a:p>
            <a:r>
              <a:rPr lang="en-US" altLang="zh-CN"/>
              <a:t>Click to edit Master title style</a:t>
            </a:r>
            <a:endParaRPr lang="zh-CN" altLang="en-US"/>
          </a:p>
        </p:txBody>
      </p:sp>
      <p:sp>
        <p:nvSpPr>
          <p:cNvPr id="1049465"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
        <p:nvSpPr>
          <p:cNvPr id="1049461" name="Date Placeholder 1049460"/>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463" name="Slide Number Placeholder 1049462"/>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462" name="Footer Placeholder 1049461"/>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8736" name="Title 1"/>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1048737"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8738" name="Picture Placeholder 2"/>
          <p:cNvSpPr>
            <a:spLocks noGrp="1"/>
          </p:cNvSpPr>
          <p:nvPr>
            <p:ph type="pic" idx="1"/>
          </p:nvPr>
        </p:nvSpPr>
        <p:spPr>
          <a:xfrm>
            <a:off x="5183188" y="987424"/>
            <a:ext cx="6172199" cy="4873625"/>
          </a:xfrm>
        </p:spPr>
        <p:txBody>
          <a:bodyPr/>
          <a:lstStyle>
            <a:lvl1pPr marL="0" indent="0">
              <a:buNone/>
              <a:defRPr sz="3200"/>
            </a:lvl1pPr>
            <a:lvl2pPr marL="457200" indent="0">
              <a:buNone/>
              <a:defRPr sz="28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1048715" name="Date Placeholder 1048714"/>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717" name="Slide Number Placeholder 1048716"/>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8716" name="Footer Placeholder 1048715"/>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9466" name="Title 1"/>
          <p:cNvSpPr>
            <a:spLocks noGrp="1"/>
          </p:cNvSpPr>
          <p:nvPr>
            <p:ph type="title"/>
          </p:nvPr>
        </p:nvSpPr>
        <p:spPr/>
        <p:txBody>
          <a:bodyPr/>
          <a:lstStyle/>
          <a:p>
            <a:r>
              <a:rPr lang="en-US" altLang="zh-CN"/>
              <a:t>Click to edit Master title style</a:t>
            </a:r>
            <a:endParaRPr lang="zh-CN" altLang="en-US"/>
          </a:p>
        </p:txBody>
      </p:sp>
      <p:sp>
        <p:nvSpPr>
          <p:cNvPr id="1049467" name="Content Placeholder 2"/>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461" name="Date Placeholder 1049460"/>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463" name="Slide Number Placeholder 1049462"/>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462" name="Footer Placeholder 1049461"/>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9468" name="Title 1"/>
          <p:cNvSpPr>
            <a:spLocks noGrp="1"/>
          </p:cNvSpPr>
          <p:nvPr>
            <p:ph type="title"/>
          </p:nvPr>
        </p:nvSpPr>
        <p:spPr>
          <a:xfrm>
            <a:off x="831850" y="1709738"/>
            <a:ext cx="10515600" cy="2852737"/>
          </a:xfrm>
        </p:spPr>
        <p:txBody>
          <a:bodyPr anchor="b"/>
          <a:lstStyle>
            <a:lvl1pPr>
              <a:defRPr sz="6000"/>
            </a:lvl1pPr>
          </a:lstStyle>
          <a:p>
            <a:r>
              <a:rPr lang="en-US" altLang="zh-CN"/>
              <a:t>Click to edit Master title style</a:t>
            </a:r>
            <a:endParaRPr lang="zh-CN" altLang="en-US"/>
          </a:p>
        </p:txBody>
      </p:sp>
      <p:sp>
        <p:nvSpPr>
          <p:cNvPr id="1049469" name="Text Placeholder 2"/>
          <p:cNvSpPr>
            <a:spLocks noGrp="1"/>
          </p:cNvSpPr>
          <p:nvPr>
            <p:ph type="body" idx="1"/>
          </p:nvPr>
        </p:nvSpPr>
        <p:spPr>
          <a:xfrm>
            <a:off x="831850"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ltLang="zh-CN"/>
              <a:t>Click to edit Master text styles</a:t>
            </a:r>
          </a:p>
        </p:txBody>
      </p:sp>
      <p:sp>
        <p:nvSpPr>
          <p:cNvPr id="1049461" name="Date Placeholder 1049460"/>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463" name="Slide Number Placeholder 1049462"/>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462" name="Footer Placeholder 1049461"/>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9470" name="Title 1"/>
          <p:cNvSpPr>
            <a:spLocks noGrp="1"/>
          </p:cNvSpPr>
          <p:nvPr>
            <p:ph type="title"/>
          </p:nvPr>
        </p:nvSpPr>
        <p:spPr/>
        <p:txBody>
          <a:bodyPr/>
          <a:lstStyle/>
          <a:p>
            <a:r>
              <a:rPr lang="en-US" altLang="zh-CN"/>
              <a:t>Click to edit Master title style</a:t>
            </a:r>
            <a:endParaRPr lang="zh-CN" altLang="en-US"/>
          </a:p>
        </p:txBody>
      </p:sp>
      <p:sp>
        <p:nvSpPr>
          <p:cNvPr id="1049471" name="Content Placeholder 2"/>
          <p:cNvSpPr>
            <a:spLocks noGrp="1"/>
          </p:cNvSpPr>
          <p:nvPr>
            <p:ph sz="half" idx="1"/>
          </p:nvPr>
        </p:nvSpPr>
        <p:spPr>
          <a:xfrm>
            <a:off x="838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472" name="Content Placeholder 3"/>
          <p:cNvSpPr>
            <a:spLocks noGrp="1"/>
          </p:cNvSpPr>
          <p:nvPr>
            <p:ph sz="half" idx="2"/>
          </p:nvPr>
        </p:nvSpPr>
        <p:spPr>
          <a:xfrm>
            <a:off x="6172199"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461" name="Date Placeholder 1049460"/>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463" name="Slide Number Placeholder 1049462"/>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462" name="Footer Placeholder 1049461"/>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9473" name="Title 1"/>
          <p:cNvSpPr>
            <a:spLocks noGrp="1"/>
          </p:cNvSpPr>
          <p:nvPr>
            <p:ph type="title"/>
          </p:nvPr>
        </p:nvSpPr>
        <p:spPr>
          <a:xfrm>
            <a:off x="839788" y="365125"/>
            <a:ext cx="10515600" cy="1325563"/>
          </a:xfrm>
        </p:spPr>
        <p:txBody>
          <a:bodyPr/>
          <a:lstStyle/>
          <a:p>
            <a:r>
              <a:rPr lang="en-US" altLang="zh-CN"/>
              <a:t>Click to edit Master title style</a:t>
            </a:r>
            <a:endParaRPr lang="zh-CN" altLang="en-US"/>
          </a:p>
        </p:txBody>
      </p:sp>
      <p:sp>
        <p:nvSpPr>
          <p:cNvPr id="1049474"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9475" name="Content Placeholder 3"/>
          <p:cNvSpPr>
            <a:spLocks noGrp="1"/>
          </p:cNvSpPr>
          <p:nvPr>
            <p:ph sz="half" idx="2"/>
          </p:nvPr>
        </p:nvSpPr>
        <p:spPr>
          <a:xfrm>
            <a:off x="839788" y="2505075"/>
            <a:ext cx="5157787"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476" name="Text Placeholder 4"/>
          <p:cNvSpPr>
            <a:spLocks noGrp="1"/>
          </p:cNvSpPr>
          <p:nvPr>
            <p:ph type="body" sz="quarter" idx="3"/>
          </p:nvPr>
        </p:nvSpPr>
        <p:spPr>
          <a:xfrm>
            <a:off x="6172199"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9477" name="Content Placeholder 5"/>
          <p:cNvSpPr>
            <a:spLocks noGrp="1"/>
          </p:cNvSpPr>
          <p:nvPr>
            <p:ph sz="quarter" idx="4"/>
          </p:nvPr>
        </p:nvSpPr>
        <p:spPr>
          <a:xfrm>
            <a:off x="6172199" y="2505075"/>
            <a:ext cx="5183188"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461" name="Date Placeholder 1049460"/>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463" name="Slide Number Placeholder 1049462"/>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462" name="Footer Placeholder 1049461"/>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9478" name="Title 1"/>
          <p:cNvSpPr>
            <a:spLocks noGrp="1"/>
          </p:cNvSpPr>
          <p:nvPr>
            <p:ph type="title"/>
          </p:nvPr>
        </p:nvSpPr>
        <p:spPr/>
        <p:txBody>
          <a:bodyPr/>
          <a:lstStyle/>
          <a:p>
            <a:r>
              <a:rPr lang="en-US" altLang="zh-CN"/>
              <a:t>Click to edit Master title style</a:t>
            </a:r>
            <a:endParaRPr lang="zh-CN" altLang="en-US"/>
          </a:p>
        </p:txBody>
      </p:sp>
      <p:sp>
        <p:nvSpPr>
          <p:cNvPr id="1049461" name="Date Placeholder 1049460"/>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463" name="Slide Number Placeholder 1049462"/>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462" name="Footer Placeholder 1049461"/>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49461" name="Date Placeholder 1049460"/>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463" name="Slide Number Placeholder 1049462"/>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462" name="Footer Placeholder 1049461"/>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9479" name="Title 1"/>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1049480"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9481" name="Content Placeholder 2"/>
          <p:cNvSpPr>
            <a:spLocks noGrp="1"/>
          </p:cNvSpPr>
          <p:nvPr>
            <p:ph idx="1"/>
          </p:nvPr>
        </p:nvSpPr>
        <p:spPr>
          <a:xfrm>
            <a:off x="5183188" y="987424"/>
            <a:ext cx="6172199"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461" name="Date Placeholder 1049460"/>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463" name="Slide Number Placeholder 1049462"/>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462" name="Footer Placeholder 1049461"/>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9482" name="Title 1"/>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1049483"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9484" name="Picture Placeholder 2"/>
          <p:cNvSpPr>
            <a:spLocks noGrp="1"/>
          </p:cNvSpPr>
          <p:nvPr>
            <p:ph type="pic" idx="1"/>
          </p:nvPr>
        </p:nvSpPr>
        <p:spPr>
          <a:xfrm>
            <a:off x="5183188" y="987424"/>
            <a:ext cx="6172199" cy="4873625"/>
          </a:xfrm>
        </p:spPr>
        <p:txBody>
          <a:bodyPr/>
          <a:lstStyle>
            <a:lvl1pPr marL="0" indent="0">
              <a:buNone/>
              <a:defRPr sz="3200"/>
            </a:lvl1pPr>
            <a:lvl2pPr marL="457200" indent="0">
              <a:buNone/>
              <a:defRPr sz="28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1049461" name="Date Placeholder 1049460"/>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463" name="Slide Number Placeholder 1049462"/>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462" name="Footer Placeholder 1049461"/>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9485" name="Title 1"/>
          <p:cNvSpPr>
            <a:spLocks noGrp="1"/>
          </p:cNvSpPr>
          <p:nvPr>
            <p:ph type="title"/>
          </p:nvPr>
        </p:nvSpPr>
        <p:spPr/>
        <p:txBody>
          <a:bodyPr/>
          <a:lstStyle/>
          <a:p>
            <a:r>
              <a:rPr lang="en-US" altLang="zh-CN"/>
              <a:t>Click to edit Master title style</a:t>
            </a:r>
            <a:endParaRPr lang="zh-CN" altLang="en-US"/>
          </a:p>
        </p:txBody>
      </p:sp>
      <p:sp>
        <p:nvSpPr>
          <p:cNvPr id="1049486" name="Vertical Text Placeholder 2"/>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461" name="Date Placeholder 1049460"/>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463" name="Slide Number Placeholder 1049462"/>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462" name="Footer Placeholder 1049461"/>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9487" name="Vertical Title 1"/>
          <p:cNvSpPr>
            <a:spLocks noGrp="1"/>
          </p:cNvSpPr>
          <p:nvPr>
            <p:ph type="title" orient="vert"/>
          </p:nvPr>
        </p:nvSpPr>
        <p:spPr>
          <a:xfrm>
            <a:off x="8724900" y="365125"/>
            <a:ext cx="2628900" cy="5811838"/>
          </a:xfrm>
        </p:spPr>
        <p:txBody>
          <a:bodyPr vert="eaVert"/>
          <a:lstStyle/>
          <a:p>
            <a:r>
              <a:rPr lang="en-US" altLang="zh-CN"/>
              <a:t>Click to edit Master title style</a:t>
            </a:r>
            <a:endParaRPr lang="zh-CN" altLang="en-US"/>
          </a:p>
        </p:txBody>
      </p:sp>
      <p:sp>
        <p:nvSpPr>
          <p:cNvPr id="1049488" name="Vertical Text Placeholder 2"/>
          <p:cNvSpPr>
            <a:spLocks noGrp="1"/>
          </p:cNvSpPr>
          <p:nvPr>
            <p:ph type="body" orient="vert" idx="1"/>
          </p:nvPr>
        </p:nvSpPr>
        <p:spPr>
          <a:xfrm>
            <a:off x="838200" y="365125"/>
            <a:ext cx="7734300" cy="581183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461" name="Date Placeholder 1049460"/>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463" name="Slide Number Placeholder 1049462"/>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
        <p:nvSpPr>
          <p:cNvPr id="1049462" name="Footer Placeholder 1049461"/>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107.xml"/><Relationship Id="rId3" Type="http://schemas.openxmlformats.org/officeDocument/2006/relationships/slideLayout" Target="../slideLayouts/slideLayout102.xml"/><Relationship Id="rId7" Type="http://schemas.openxmlformats.org/officeDocument/2006/relationships/slideLayout" Target="../slideLayouts/slideLayout106.xml"/><Relationship Id="rId12" Type="http://schemas.openxmlformats.org/officeDocument/2006/relationships/theme" Target="../theme/theme10.xml"/><Relationship Id="rId2" Type="http://schemas.openxmlformats.org/officeDocument/2006/relationships/slideLayout" Target="../slideLayouts/slideLayout101.xml"/><Relationship Id="rId1" Type="http://schemas.openxmlformats.org/officeDocument/2006/relationships/slideLayout" Target="../slideLayouts/slideLayout100.xml"/><Relationship Id="rId6" Type="http://schemas.openxmlformats.org/officeDocument/2006/relationships/slideLayout" Target="../slideLayouts/slideLayout105.xml"/><Relationship Id="rId11" Type="http://schemas.openxmlformats.org/officeDocument/2006/relationships/slideLayout" Target="../slideLayouts/slideLayout110.xml"/><Relationship Id="rId5" Type="http://schemas.openxmlformats.org/officeDocument/2006/relationships/slideLayout" Target="../slideLayouts/slideLayout104.xml"/><Relationship Id="rId10" Type="http://schemas.openxmlformats.org/officeDocument/2006/relationships/slideLayout" Target="../slideLayouts/slideLayout109.xml"/><Relationship Id="rId4" Type="http://schemas.openxmlformats.org/officeDocument/2006/relationships/slideLayout" Target="../slideLayouts/slideLayout103.xml"/><Relationship Id="rId9" Type="http://schemas.openxmlformats.org/officeDocument/2006/relationships/slideLayout" Target="../slideLayouts/slideLayout108.xml"/></Relationships>
</file>

<file path=ppt/slideMasters/_rels/slideMaster11.xml.rels><?xml version="1.0" encoding="UTF-8" standalone="yes"?>
<Relationships xmlns="http://schemas.openxmlformats.org/package/2006/relationships"><Relationship Id="rId8" Type="http://schemas.openxmlformats.org/officeDocument/2006/relationships/slideLayout" Target="../slideLayouts/slideLayout118.xml"/><Relationship Id="rId3" Type="http://schemas.openxmlformats.org/officeDocument/2006/relationships/slideLayout" Target="../slideLayouts/slideLayout113.xml"/><Relationship Id="rId7" Type="http://schemas.openxmlformats.org/officeDocument/2006/relationships/slideLayout" Target="../slideLayouts/slideLayout117.xml"/><Relationship Id="rId12" Type="http://schemas.openxmlformats.org/officeDocument/2006/relationships/theme" Target="../theme/theme11.xml"/><Relationship Id="rId2" Type="http://schemas.openxmlformats.org/officeDocument/2006/relationships/slideLayout" Target="../slideLayouts/slideLayout112.xml"/><Relationship Id="rId1" Type="http://schemas.openxmlformats.org/officeDocument/2006/relationships/slideLayout" Target="../slideLayouts/slideLayout111.xml"/><Relationship Id="rId6" Type="http://schemas.openxmlformats.org/officeDocument/2006/relationships/slideLayout" Target="../slideLayouts/slideLayout116.xml"/><Relationship Id="rId11" Type="http://schemas.openxmlformats.org/officeDocument/2006/relationships/slideLayout" Target="../slideLayouts/slideLayout121.xml"/><Relationship Id="rId5" Type="http://schemas.openxmlformats.org/officeDocument/2006/relationships/slideLayout" Target="../slideLayouts/slideLayout115.xml"/><Relationship Id="rId10" Type="http://schemas.openxmlformats.org/officeDocument/2006/relationships/slideLayout" Target="../slideLayouts/slideLayout120.xml"/><Relationship Id="rId4" Type="http://schemas.openxmlformats.org/officeDocument/2006/relationships/slideLayout" Target="../slideLayouts/slideLayout114.xml"/><Relationship Id="rId9" Type="http://schemas.openxmlformats.org/officeDocument/2006/relationships/slideLayout" Target="../slideLayouts/slideLayout119.xml"/></Relationships>
</file>

<file path=ppt/slideMasters/_rels/slideMaster12.xml.rels><?xml version="1.0" encoding="UTF-8" standalone="yes"?>
<Relationships xmlns="http://schemas.openxmlformats.org/package/2006/relationships"><Relationship Id="rId8" Type="http://schemas.openxmlformats.org/officeDocument/2006/relationships/slideLayout" Target="../slideLayouts/slideLayout129.xml"/><Relationship Id="rId3" Type="http://schemas.openxmlformats.org/officeDocument/2006/relationships/slideLayout" Target="../slideLayouts/slideLayout124.xml"/><Relationship Id="rId7" Type="http://schemas.openxmlformats.org/officeDocument/2006/relationships/slideLayout" Target="../slideLayouts/slideLayout128.xml"/><Relationship Id="rId12" Type="http://schemas.openxmlformats.org/officeDocument/2006/relationships/theme" Target="../theme/theme12.xml"/><Relationship Id="rId2" Type="http://schemas.openxmlformats.org/officeDocument/2006/relationships/slideLayout" Target="../slideLayouts/slideLayout123.xml"/><Relationship Id="rId1" Type="http://schemas.openxmlformats.org/officeDocument/2006/relationships/slideLayout" Target="../slideLayouts/slideLayout122.xml"/><Relationship Id="rId6" Type="http://schemas.openxmlformats.org/officeDocument/2006/relationships/slideLayout" Target="../slideLayouts/slideLayout127.xml"/><Relationship Id="rId11" Type="http://schemas.openxmlformats.org/officeDocument/2006/relationships/slideLayout" Target="../slideLayouts/slideLayout132.xml"/><Relationship Id="rId5" Type="http://schemas.openxmlformats.org/officeDocument/2006/relationships/slideLayout" Target="../slideLayouts/slideLayout126.xml"/><Relationship Id="rId10" Type="http://schemas.openxmlformats.org/officeDocument/2006/relationships/slideLayout" Target="../slideLayouts/slideLayout131.xml"/><Relationship Id="rId4" Type="http://schemas.openxmlformats.org/officeDocument/2006/relationships/slideLayout" Target="../slideLayouts/slideLayout125.xml"/><Relationship Id="rId9" Type="http://schemas.openxmlformats.org/officeDocument/2006/relationships/slideLayout" Target="../slideLayouts/slideLayout130.xml"/></Relationships>
</file>

<file path=ppt/slideMasters/_rels/slideMaster13.xml.rels><?xml version="1.0" encoding="UTF-8" standalone="yes"?>
<Relationships xmlns="http://schemas.openxmlformats.org/package/2006/relationships"><Relationship Id="rId8" Type="http://schemas.openxmlformats.org/officeDocument/2006/relationships/slideLayout" Target="../slideLayouts/slideLayout140.xml"/><Relationship Id="rId3" Type="http://schemas.openxmlformats.org/officeDocument/2006/relationships/slideLayout" Target="../slideLayouts/slideLayout135.xml"/><Relationship Id="rId7" Type="http://schemas.openxmlformats.org/officeDocument/2006/relationships/slideLayout" Target="../slideLayouts/slideLayout139.xml"/><Relationship Id="rId12" Type="http://schemas.openxmlformats.org/officeDocument/2006/relationships/theme" Target="../theme/theme13.xml"/><Relationship Id="rId2" Type="http://schemas.openxmlformats.org/officeDocument/2006/relationships/slideLayout" Target="../slideLayouts/slideLayout134.xml"/><Relationship Id="rId1" Type="http://schemas.openxmlformats.org/officeDocument/2006/relationships/slideLayout" Target="../slideLayouts/slideLayout133.xml"/><Relationship Id="rId6" Type="http://schemas.openxmlformats.org/officeDocument/2006/relationships/slideLayout" Target="../slideLayouts/slideLayout138.xml"/><Relationship Id="rId11" Type="http://schemas.openxmlformats.org/officeDocument/2006/relationships/slideLayout" Target="../slideLayouts/slideLayout143.xml"/><Relationship Id="rId5" Type="http://schemas.openxmlformats.org/officeDocument/2006/relationships/slideLayout" Target="../slideLayouts/slideLayout137.xml"/><Relationship Id="rId10" Type="http://schemas.openxmlformats.org/officeDocument/2006/relationships/slideLayout" Target="../slideLayouts/slideLayout142.xml"/><Relationship Id="rId4" Type="http://schemas.openxmlformats.org/officeDocument/2006/relationships/slideLayout" Target="../slideLayouts/slideLayout136.xml"/><Relationship Id="rId9" Type="http://schemas.openxmlformats.org/officeDocument/2006/relationships/slideLayout" Target="../slideLayouts/slideLayout141.xml"/></Relationships>
</file>

<file path=ppt/slideMasters/_rels/slideMaster14.xml.rels><?xml version="1.0" encoding="UTF-8" standalone="yes"?>
<Relationships xmlns="http://schemas.openxmlformats.org/package/2006/relationships"><Relationship Id="rId8" Type="http://schemas.openxmlformats.org/officeDocument/2006/relationships/slideLayout" Target="../slideLayouts/slideLayout151.xml"/><Relationship Id="rId3" Type="http://schemas.openxmlformats.org/officeDocument/2006/relationships/slideLayout" Target="../slideLayouts/slideLayout146.xml"/><Relationship Id="rId7" Type="http://schemas.openxmlformats.org/officeDocument/2006/relationships/slideLayout" Target="../slideLayouts/slideLayout150.xml"/><Relationship Id="rId12" Type="http://schemas.openxmlformats.org/officeDocument/2006/relationships/theme" Target="../theme/theme14.xml"/><Relationship Id="rId2" Type="http://schemas.openxmlformats.org/officeDocument/2006/relationships/slideLayout" Target="../slideLayouts/slideLayout145.xml"/><Relationship Id="rId1" Type="http://schemas.openxmlformats.org/officeDocument/2006/relationships/slideLayout" Target="../slideLayouts/slideLayout144.xml"/><Relationship Id="rId6" Type="http://schemas.openxmlformats.org/officeDocument/2006/relationships/slideLayout" Target="../slideLayouts/slideLayout149.xml"/><Relationship Id="rId11" Type="http://schemas.openxmlformats.org/officeDocument/2006/relationships/slideLayout" Target="../slideLayouts/slideLayout154.xml"/><Relationship Id="rId5" Type="http://schemas.openxmlformats.org/officeDocument/2006/relationships/slideLayout" Target="../slideLayouts/slideLayout148.xml"/><Relationship Id="rId10" Type="http://schemas.openxmlformats.org/officeDocument/2006/relationships/slideLayout" Target="../slideLayouts/slideLayout153.xml"/><Relationship Id="rId4" Type="http://schemas.openxmlformats.org/officeDocument/2006/relationships/slideLayout" Target="../slideLayouts/slideLayout147.xml"/><Relationship Id="rId9" Type="http://schemas.openxmlformats.org/officeDocument/2006/relationships/slideLayout" Target="../slideLayouts/slideLayout152.xml"/></Relationships>
</file>

<file path=ppt/slideMasters/_rels/slideMaster15.xml.rels><?xml version="1.0" encoding="UTF-8" standalone="yes"?>
<Relationships xmlns="http://schemas.openxmlformats.org/package/2006/relationships"><Relationship Id="rId8" Type="http://schemas.openxmlformats.org/officeDocument/2006/relationships/slideLayout" Target="../slideLayouts/slideLayout162.xml"/><Relationship Id="rId3" Type="http://schemas.openxmlformats.org/officeDocument/2006/relationships/slideLayout" Target="../slideLayouts/slideLayout157.xml"/><Relationship Id="rId7" Type="http://schemas.openxmlformats.org/officeDocument/2006/relationships/slideLayout" Target="../slideLayouts/slideLayout161.xml"/><Relationship Id="rId12" Type="http://schemas.openxmlformats.org/officeDocument/2006/relationships/theme" Target="../theme/theme15.xml"/><Relationship Id="rId2" Type="http://schemas.openxmlformats.org/officeDocument/2006/relationships/slideLayout" Target="../slideLayouts/slideLayout156.xml"/><Relationship Id="rId1" Type="http://schemas.openxmlformats.org/officeDocument/2006/relationships/slideLayout" Target="../slideLayouts/slideLayout155.xml"/><Relationship Id="rId6" Type="http://schemas.openxmlformats.org/officeDocument/2006/relationships/slideLayout" Target="../slideLayouts/slideLayout160.xml"/><Relationship Id="rId11" Type="http://schemas.openxmlformats.org/officeDocument/2006/relationships/slideLayout" Target="../slideLayouts/slideLayout165.xml"/><Relationship Id="rId5" Type="http://schemas.openxmlformats.org/officeDocument/2006/relationships/slideLayout" Target="../slideLayouts/slideLayout159.xml"/><Relationship Id="rId10" Type="http://schemas.openxmlformats.org/officeDocument/2006/relationships/slideLayout" Target="../slideLayouts/slideLayout164.xml"/><Relationship Id="rId4" Type="http://schemas.openxmlformats.org/officeDocument/2006/relationships/slideLayout" Target="../slideLayouts/slideLayout158.xml"/><Relationship Id="rId9" Type="http://schemas.openxmlformats.org/officeDocument/2006/relationships/slideLayout" Target="../slideLayouts/slideLayout163.xml"/></Relationships>
</file>

<file path=ppt/slideMasters/_rels/slideMaster16.xml.rels><?xml version="1.0" encoding="UTF-8" standalone="yes"?>
<Relationships xmlns="http://schemas.openxmlformats.org/package/2006/relationships"><Relationship Id="rId8" Type="http://schemas.openxmlformats.org/officeDocument/2006/relationships/slideLayout" Target="../slideLayouts/slideLayout173.xml"/><Relationship Id="rId3" Type="http://schemas.openxmlformats.org/officeDocument/2006/relationships/slideLayout" Target="../slideLayouts/slideLayout168.xml"/><Relationship Id="rId7" Type="http://schemas.openxmlformats.org/officeDocument/2006/relationships/slideLayout" Target="../slideLayouts/slideLayout172.xml"/><Relationship Id="rId12" Type="http://schemas.openxmlformats.org/officeDocument/2006/relationships/theme" Target="../theme/theme16.xml"/><Relationship Id="rId2" Type="http://schemas.openxmlformats.org/officeDocument/2006/relationships/slideLayout" Target="../slideLayouts/slideLayout167.xml"/><Relationship Id="rId1" Type="http://schemas.openxmlformats.org/officeDocument/2006/relationships/slideLayout" Target="../slideLayouts/slideLayout166.xml"/><Relationship Id="rId6" Type="http://schemas.openxmlformats.org/officeDocument/2006/relationships/slideLayout" Target="../slideLayouts/slideLayout171.xml"/><Relationship Id="rId11" Type="http://schemas.openxmlformats.org/officeDocument/2006/relationships/slideLayout" Target="../slideLayouts/slideLayout176.xml"/><Relationship Id="rId5" Type="http://schemas.openxmlformats.org/officeDocument/2006/relationships/slideLayout" Target="../slideLayouts/slideLayout170.xml"/><Relationship Id="rId10" Type="http://schemas.openxmlformats.org/officeDocument/2006/relationships/slideLayout" Target="../slideLayouts/slideLayout175.xml"/><Relationship Id="rId4" Type="http://schemas.openxmlformats.org/officeDocument/2006/relationships/slideLayout" Target="../slideLayouts/slideLayout169.xml"/><Relationship Id="rId9" Type="http://schemas.openxmlformats.org/officeDocument/2006/relationships/slideLayout" Target="../slideLayouts/slideLayout174.xml"/></Relationships>
</file>

<file path=ppt/slideMasters/_rels/slideMaster17.xml.rels><?xml version="1.0" encoding="UTF-8" standalone="yes"?>
<Relationships xmlns="http://schemas.openxmlformats.org/package/2006/relationships"><Relationship Id="rId8" Type="http://schemas.openxmlformats.org/officeDocument/2006/relationships/slideLayout" Target="../slideLayouts/slideLayout184.xml"/><Relationship Id="rId3" Type="http://schemas.openxmlformats.org/officeDocument/2006/relationships/slideLayout" Target="../slideLayouts/slideLayout179.xml"/><Relationship Id="rId7" Type="http://schemas.openxmlformats.org/officeDocument/2006/relationships/slideLayout" Target="../slideLayouts/slideLayout183.xml"/><Relationship Id="rId12" Type="http://schemas.openxmlformats.org/officeDocument/2006/relationships/theme" Target="../theme/theme17.xml"/><Relationship Id="rId2" Type="http://schemas.openxmlformats.org/officeDocument/2006/relationships/slideLayout" Target="../slideLayouts/slideLayout178.xml"/><Relationship Id="rId1" Type="http://schemas.openxmlformats.org/officeDocument/2006/relationships/slideLayout" Target="../slideLayouts/slideLayout177.xml"/><Relationship Id="rId6" Type="http://schemas.openxmlformats.org/officeDocument/2006/relationships/slideLayout" Target="../slideLayouts/slideLayout182.xml"/><Relationship Id="rId11" Type="http://schemas.openxmlformats.org/officeDocument/2006/relationships/slideLayout" Target="../slideLayouts/slideLayout187.xml"/><Relationship Id="rId5" Type="http://schemas.openxmlformats.org/officeDocument/2006/relationships/slideLayout" Target="../slideLayouts/slideLayout181.xml"/><Relationship Id="rId10" Type="http://schemas.openxmlformats.org/officeDocument/2006/relationships/slideLayout" Target="../slideLayouts/slideLayout186.xml"/><Relationship Id="rId4" Type="http://schemas.openxmlformats.org/officeDocument/2006/relationships/slideLayout" Target="../slideLayouts/slideLayout180.xml"/><Relationship Id="rId9" Type="http://schemas.openxmlformats.org/officeDocument/2006/relationships/slideLayout" Target="../slideLayouts/slideLayout185.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4.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2.xml"/><Relationship Id="rId3" Type="http://schemas.openxmlformats.org/officeDocument/2006/relationships/slideLayout" Target="../slideLayouts/slideLayout47.xml"/><Relationship Id="rId7" Type="http://schemas.openxmlformats.org/officeDocument/2006/relationships/slideLayout" Target="../slideLayouts/slideLayout51.xml"/><Relationship Id="rId12" Type="http://schemas.openxmlformats.org/officeDocument/2006/relationships/theme" Target="../theme/theme5.xml"/><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0" Type="http://schemas.openxmlformats.org/officeDocument/2006/relationships/slideLayout" Target="../slideLayouts/slideLayout54.xml"/><Relationship Id="rId4" Type="http://schemas.openxmlformats.org/officeDocument/2006/relationships/slideLayout" Target="../slideLayouts/slideLayout48.xml"/><Relationship Id="rId9" Type="http://schemas.openxmlformats.org/officeDocument/2006/relationships/slideLayout" Target="../slideLayouts/slideLayout53.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3.xml"/><Relationship Id="rId3" Type="http://schemas.openxmlformats.org/officeDocument/2006/relationships/slideLayout" Target="../slideLayouts/slideLayout58.xml"/><Relationship Id="rId7" Type="http://schemas.openxmlformats.org/officeDocument/2006/relationships/slideLayout" Target="../slideLayouts/slideLayout62.xml"/><Relationship Id="rId12" Type="http://schemas.openxmlformats.org/officeDocument/2006/relationships/theme" Target="../theme/theme6.xml"/><Relationship Id="rId2" Type="http://schemas.openxmlformats.org/officeDocument/2006/relationships/slideLayout" Target="../slideLayouts/slideLayout57.xml"/><Relationship Id="rId1" Type="http://schemas.openxmlformats.org/officeDocument/2006/relationships/slideLayout" Target="../slideLayouts/slideLayout56.xml"/><Relationship Id="rId6" Type="http://schemas.openxmlformats.org/officeDocument/2006/relationships/slideLayout" Target="../slideLayouts/slideLayout61.xml"/><Relationship Id="rId11" Type="http://schemas.openxmlformats.org/officeDocument/2006/relationships/slideLayout" Target="../slideLayouts/slideLayout66.xml"/><Relationship Id="rId5" Type="http://schemas.openxmlformats.org/officeDocument/2006/relationships/slideLayout" Target="../slideLayouts/slideLayout60.xml"/><Relationship Id="rId10" Type="http://schemas.openxmlformats.org/officeDocument/2006/relationships/slideLayout" Target="../slideLayouts/slideLayout65.xml"/><Relationship Id="rId4" Type="http://schemas.openxmlformats.org/officeDocument/2006/relationships/slideLayout" Target="../slideLayouts/slideLayout59.xml"/><Relationship Id="rId9" Type="http://schemas.openxmlformats.org/officeDocument/2006/relationships/slideLayout" Target="../slideLayouts/slideLayout64.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74.xml"/><Relationship Id="rId3" Type="http://schemas.openxmlformats.org/officeDocument/2006/relationships/slideLayout" Target="../slideLayouts/slideLayout69.xml"/><Relationship Id="rId7" Type="http://schemas.openxmlformats.org/officeDocument/2006/relationships/slideLayout" Target="../slideLayouts/slideLayout73.xml"/><Relationship Id="rId12" Type="http://schemas.openxmlformats.org/officeDocument/2006/relationships/theme" Target="../theme/theme7.xml"/><Relationship Id="rId2" Type="http://schemas.openxmlformats.org/officeDocument/2006/relationships/slideLayout" Target="../slideLayouts/slideLayout68.xml"/><Relationship Id="rId1" Type="http://schemas.openxmlformats.org/officeDocument/2006/relationships/slideLayout" Target="../slideLayouts/slideLayout67.xml"/><Relationship Id="rId6" Type="http://schemas.openxmlformats.org/officeDocument/2006/relationships/slideLayout" Target="../slideLayouts/slideLayout72.xml"/><Relationship Id="rId11" Type="http://schemas.openxmlformats.org/officeDocument/2006/relationships/slideLayout" Target="../slideLayouts/slideLayout77.xml"/><Relationship Id="rId5" Type="http://schemas.openxmlformats.org/officeDocument/2006/relationships/slideLayout" Target="../slideLayouts/slideLayout71.xml"/><Relationship Id="rId10" Type="http://schemas.openxmlformats.org/officeDocument/2006/relationships/slideLayout" Target="../slideLayouts/slideLayout76.xml"/><Relationship Id="rId4" Type="http://schemas.openxmlformats.org/officeDocument/2006/relationships/slideLayout" Target="../slideLayouts/slideLayout70.xml"/><Relationship Id="rId9" Type="http://schemas.openxmlformats.org/officeDocument/2006/relationships/slideLayout" Target="../slideLayouts/slideLayout75.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85.xml"/><Relationship Id="rId3" Type="http://schemas.openxmlformats.org/officeDocument/2006/relationships/slideLayout" Target="../slideLayouts/slideLayout80.xml"/><Relationship Id="rId7" Type="http://schemas.openxmlformats.org/officeDocument/2006/relationships/slideLayout" Target="../slideLayouts/slideLayout84.xml"/><Relationship Id="rId12" Type="http://schemas.openxmlformats.org/officeDocument/2006/relationships/theme" Target="../theme/theme8.xml"/><Relationship Id="rId2" Type="http://schemas.openxmlformats.org/officeDocument/2006/relationships/slideLayout" Target="../slideLayouts/slideLayout79.xml"/><Relationship Id="rId1" Type="http://schemas.openxmlformats.org/officeDocument/2006/relationships/slideLayout" Target="../slideLayouts/slideLayout78.xml"/><Relationship Id="rId6" Type="http://schemas.openxmlformats.org/officeDocument/2006/relationships/slideLayout" Target="../slideLayouts/slideLayout83.xml"/><Relationship Id="rId11" Type="http://schemas.openxmlformats.org/officeDocument/2006/relationships/slideLayout" Target="../slideLayouts/slideLayout88.xml"/><Relationship Id="rId5" Type="http://schemas.openxmlformats.org/officeDocument/2006/relationships/slideLayout" Target="../slideLayouts/slideLayout82.xml"/><Relationship Id="rId10" Type="http://schemas.openxmlformats.org/officeDocument/2006/relationships/slideLayout" Target="../slideLayouts/slideLayout87.xml"/><Relationship Id="rId4" Type="http://schemas.openxmlformats.org/officeDocument/2006/relationships/slideLayout" Target="../slideLayouts/slideLayout81.xml"/><Relationship Id="rId9" Type="http://schemas.openxmlformats.org/officeDocument/2006/relationships/slideLayout" Target="../slideLayouts/slideLayout86.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96.xml"/><Relationship Id="rId3" Type="http://schemas.openxmlformats.org/officeDocument/2006/relationships/slideLayout" Target="../slideLayouts/slideLayout91.xml"/><Relationship Id="rId7" Type="http://schemas.openxmlformats.org/officeDocument/2006/relationships/slideLayout" Target="../slideLayouts/slideLayout95.xml"/><Relationship Id="rId12" Type="http://schemas.openxmlformats.org/officeDocument/2006/relationships/theme" Target="../theme/theme9.xml"/><Relationship Id="rId2" Type="http://schemas.openxmlformats.org/officeDocument/2006/relationships/slideLayout" Target="../slideLayouts/slideLayout90.xml"/><Relationship Id="rId1" Type="http://schemas.openxmlformats.org/officeDocument/2006/relationships/slideLayout" Target="../slideLayouts/slideLayout89.xml"/><Relationship Id="rId6" Type="http://schemas.openxmlformats.org/officeDocument/2006/relationships/slideLayout" Target="../slideLayouts/slideLayout94.xml"/><Relationship Id="rId11" Type="http://schemas.openxmlformats.org/officeDocument/2006/relationships/slideLayout" Target="../slideLayouts/slideLayout99.xml"/><Relationship Id="rId5" Type="http://schemas.openxmlformats.org/officeDocument/2006/relationships/slideLayout" Target="../slideLayouts/slideLayout93.xml"/><Relationship Id="rId10" Type="http://schemas.openxmlformats.org/officeDocument/2006/relationships/slideLayout" Target="../slideLayouts/slideLayout98.xml"/><Relationship Id="rId4" Type="http://schemas.openxmlformats.org/officeDocument/2006/relationships/slideLayout" Target="../slideLayouts/slideLayout92.xml"/><Relationship Id="rId9" Type="http://schemas.openxmlformats.org/officeDocument/2006/relationships/slideLayout" Target="../slideLayouts/slideLayout9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6" name="Group 75"/>
          <p:cNvGrpSpPr/>
          <p:nvPr/>
        </p:nvGrpSpPr>
        <p:grpSpPr>
          <a:xfrm>
            <a:off x="0" y="228600"/>
            <a:ext cx="2851150" cy="6638925"/>
            <a:chOff x="2487613" y="285750"/>
            <a:chExt cx="2428875" cy="5654676"/>
          </a:xfrm>
        </p:grpSpPr>
        <p:sp>
          <p:nvSpPr>
            <p:cNvPr id="1048688" name="Freeform: Shape 1048687"/>
            <p:cNvSpPr/>
            <p:nvPr/>
          </p:nvSpPr>
          <p:spPr>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path>
              </a:pathLst>
            </a:custGeom>
            <a:solidFill>
              <a:srgbClr val="766F54">
                <a:alpha val="20000"/>
              </a:srgbClr>
            </a:solidFill>
            <a:ln>
              <a:noFill/>
            </a:ln>
          </p:spPr>
        </p:sp>
        <p:sp>
          <p:nvSpPr>
            <p:cNvPr id="1048689" name="Freeform: Shape 1048688"/>
            <p:cNvSpPr/>
            <p:nvPr/>
          </p:nvSpPr>
          <p:spPr>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path>
              </a:pathLst>
            </a:custGeom>
            <a:solidFill>
              <a:srgbClr val="766F54">
                <a:alpha val="20000"/>
              </a:srgbClr>
            </a:solidFill>
            <a:ln>
              <a:noFill/>
            </a:ln>
          </p:spPr>
        </p:sp>
        <p:sp>
          <p:nvSpPr>
            <p:cNvPr id="1048690" name="Freeform: Shape 1048689"/>
            <p:cNvSpPr/>
            <p:nvPr/>
          </p:nvSpPr>
          <p:spPr>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path>
              </a:pathLst>
            </a:custGeom>
            <a:solidFill>
              <a:srgbClr val="766F54">
                <a:alpha val="20000"/>
              </a:srgbClr>
            </a:solidFill>
            <a:ln>
              <a:noFill/>
            </a:ln>
          </p:spPr>
        </p:sp>
        <p:sp>
          <p:nvSpPr>
            <p:cNvPr id="1048691" name="Freeform: Shape 1048690"/>
            <p:cNvSpPr/>
            <p:nvPr/>
          </p:nvSpPr>
          <p:spPr>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path>
              </a:pathLst>
            </a:custGeom>
            <a:solidFill>
              <a:srgbClr val="766F54">
                <a:alpha val="20000"/>
              </a:srgbClr>
            </a:solidFill>
            <a:ln>
              <a:noFill/>
            </a:ln>
          </p:spPr>
        </p:sp>
        <p:sp>
          <p:nvSpPr>
            <p:cNvPr id="1048692" name="Freeform: Shape 1048691"/>
            <p:cNvSpPr/>
            <p:nvPr/>
          </p:nvSpPr>
          <p:spPr>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path>
              </a:pathLst>
            </a:custGeom>
            <a:solidFill>
              <a:srgbClr val="766F54">
                <a:alpha val="20000"/>
              </a:srgbClr>
            </a:solidFill>
            <a:ln>
              <a:noFill/>
            </a:ln>
          </p:spPr>
        </p:sp>
        <p:sp>
          <p:nvSpPr>
            <p:cNvPr id="1048693" name="Freeform: Shape 1048692"/>
            <p:cNvSpPr/>
            <p:nvPr/>
          </p:nvSpPr>
          <p:spPr>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path>
              </a:pathLst>
            </a:custGeom>
            <a:solidFill>
              <a:srgbClr val="766F54">
                <a:alpha val="20000"/>
              </a:srgbClr>
            </a:solidFill>
            <a:ln>
              <a:noFill/>
            </a:ln>
          </p:spPr>
        </p:sp>
        <p:sp>
          <p:nvSpPr>
            <p:cNvPr id="1048694" name="Freeform: Shape 1048693"/>
            <p:cNvSpPr/>
            <p:nvPr/>
          </p:nvSpPr>
          <p:spPr>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path>
              </a:pathLst>
            </a:custGeom>
            <a:solidFill>
              <a:srgbClr val="766F54">
                <a:alpha val="20000"/>
              </a:srgbClr>
            </a:solidFill>
            <a:ln>
              <a:noFill/>
            </a:ln>
          </p:spPr>
        </p:sp>
        <p:sp>
          <p:nvSpPr>
            <p:cNvPr id="1048695" name="Freeform: Shape 1048694"/>
            <p:cNvSpPr/>
            <p:nvPr/>
          </p:nvSpPr>
          <p:spPr>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path>
              </a:pathLst>
            </a:custGeom>
            <a:solidFill>
              <a:srgbClr val="766F54">
                <a:alpha val="20000"/>
              </a:srgbClr>
            </a:solidFill>
            <a:ln>
              <a:noFill/>
            </a:ln>
          </p:spPr>
        </p:sp>
        <p:sp>
          <p:nvSpPr>
            <p:cNvPr id="1048696" name="Freeform: Shape 1048695"/>
            <p:cNvSpPr/>
            <p:nvPr/>
          </p:nvSpPr>
          <p:spPr>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path>
              </a:pathLst>
            </a:custGeom>
            <a:solidFill>
              <a:srgbClr val="766F54">
                <a:alpha val="20000"/>
              </a:srgbClr>
            </a:solidFill>
            <a:ln>
              <a:noFill/>
            </a:ln>
          </p:spPr>
        </p:sp>
        <p:sp>
          <p:nvSpPr>
            <p:cNvPr id="1048697" name="Freeform: Shape 1048696"/>
            <p:cNvSpPr/>
            <p:nvPr/>
          </p:nvSpPr>
          <p:spPr>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path>
              </a:pathLst>
            </a:custGeom>
            <a:solidFill>
              <a:srgbClr val="766F54">
                <a:alpha val="20000"/>
              </a:srgbClr>
            </a:solidFill>
            <a:ln>
              <a:noFill/>
            </a:ln>
          </p:spPr>
        </p:sp>
        <p:sp>
          <p:nvSpPr>
            <p:cNvPr id="1048698" name="Freeform: Shape 1048697"/>
            <p:cNvSpPr/>
            <p:nvPr/>
          </p:nvSpPr>
          <p:spPr>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path>
              </a:pathLst>
            </a:custGeom>
            <a:solidFill>
              <a:srgbClr val="766F54">
                <a:alpha val="20000"/>
              </a:srgbClr>
            </a:solidFill>
            <a:ln>
              <a:noFill/>
            </a:ln>
          </p:spPr>
        </p:sp>
        <p:sp>
          <p:nvSpPr>
            <p:cNvPr id="1048699" name="Freeform: Shape 1048698"/>
            <p:cNvSpPr/>
            <p:nvPr/>
          </p:nvSpPr>
          <p:spPr>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path>
              </a:pathLst>
            </a:custGeom>
            <a:solidFill>
              <a:srgbClr val="766F54">
                <a:alpha val="20000"/>
              </a:srgbClr>
            </a:solidFill>
            <a:ln>
              <a:noFill/>
            </a:ln>
          </p:spPr>
        </p:sp>
      </p:grpSp>
      <p:grpSp>
        <p:nvGrpSpPr>
          <p:cNvPr id="77" name="Group 76"/>
          <p:cNvGrpSpPr/>
          <p:nvPr/>
        </p:nvGrpSpPr>
        <p:grpSpPr>
          <a:xfrm>
            <a:off x="26987" y="0"/>
            <a:ext cx="2357437" cy="6853237"/>
            <a:chOff x="6627813" y="194833"/>
            <a:chExt cx="1952625" cy="5678918"/>
          </a:xfrm>
        </p:grpSpPr>
        <p:sp>
          <p:nvSpPr>
            <p:cNvPr id="1048700" name="Freeform: Shape 1048699"/>
            <p:cNvSpPr/>
            <p:nvPr/>
          </p:nvSpPr>
          <p:spPr>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path>
              </a:pathLst>
            </a:custGeom>
            <a:solidFill>
              <a:srgbClr val="766F54"/>
            </a:solidFill>
            <a:ln>
              <a:noFill/>
            </a:ln>
          </p:spPr>
        </p:sp>
        <p:sp>
          <p:nvSpPr>
            <p:cNvPr id="1048701" name="Freeform: Shape 1048700"/>
            <p:cNvSpPr/>
            <p:nvPr/>
          </p:nvSpPr>
          <p:spPr>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path>
              </a:pathLst>
            </a:custGeom>
            <a:solidFill>
              <a:srgbClr val="766F54"/>
            </a:solidFill>
            <a:ln>
              <a:noFill/>
            </a:ln>
          </p:spPr>
        </p:sp>
        <p:sp>
          <p:nvSpPr>
            <p:cNvPr id="1048702" name="Freeform: Shape 1048701"/>
            <p:cNvSpPr/>
            <p:nvPr/>
          </p:nvSpPr>
          <p:spPr>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path>
              </a:pathLst>
            </a:custGeom>
            <a:solidFill>
              <a:srgbClr val="766F54"/>
            </a:solidFill>
            <a:ln>
              <a:noFill/>
            </a:ln>
          </p:spPr>
        </p:sp>
        <p:sp>
          <p:nvSpPr>
            <p:cNvPr id="1048703" name="Freeform: Shape 1048702"/>
            <p:cNvSpPr/>
            <p:nvPr/>
          </p:nvSpPr>
          <p:spPr>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path>
              </a:pathLst>
            </a:custGeom>
            <a:solidFill>
              <a:srgbClr val="766F54"/>
            </a:solidFill>
            <a:ln>
              <a:noFill/>
            </a:ln>
          </p:spPr>
        </p:sp>
        <p:sp>
          <p:nvSpPr>
            <p:cNvPr id="1048704" name="Freeform: Shape 1048703"/>
            <p:cNvSpPr/>
            <p:nvPr/>
          </p:nvSpPr>
          <p:spPr>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path>
              </a:pathLst>
            </a:custGeom>
            <a:solidFill>
              <a:srgbClr val="766F54"/>
            </a:solidFill>
            <a:ln>
              <a:noFill/>
            </a:ln>
          </p:spPr>
        </p:sp>
        <p:sp>
          <p:nvSpPr>
            <p:cNvPr id="1048705" name="Freeform: Shape 1048704"/>
            <p:cNvSpPr/>
            <p:nvPr/>
          </p:nvSpPr>
          <p:spPr>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path>
              </a:pathLst>
            </a:custGeom>
            <a:solidFill>
              <a:srgbClr val="766F54"/>
            </a:solidFill>
            <a:ln>
              <a:noFill/>
            </a:ln>
          </p:spPr>
        </p:sp>
        <p:sp>
          <p:nvSpPr>
            <p:cNvPr id="1048706" name="Freeform: Shape 1048705"/>
            <p:cNvSpPr/>
            <p:nvPr/>
          </p:nvSpPr>
          <p:spPr>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path>
              </a:pathLst>
            </a:custGeom>
            <a:solidFill>
              <a:srgbClr val="766F54"/>
            </a:solidFill>
            <a:ln>
              <a:noFill/>
            </a:ln>
          </p:spPr>
        </p:sp>
        <p:sp>
          <p:nvSpPr>
            <p:cNvPr id="1048707" name="Freeform: Shape 1048706"/>
            <p:cNvSpPr/>
            <p:nvPr/>
          </p:nvSpPr>
          <p:spPr>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path>
              </a:pathLst>
            </a:custGeom>
            <a:solidFill>
              <a:srgbClr val="766F54"/>
            </a:solidFill>
            <a:ln>
              <a:noFill/>
            </a:ln>
          </p:spPr>
        </p:sp>
        <p:sp>
          <p:nvSpPr>
            <p:cNvPr id="1048708" name="Freeform: Shape 1048707"/>
            <p:cNvSpPr/>
            <p:nvPr/>
          </p:nvSpPr>
          <p:spPr>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path>
              </a:pathLst>
            </a:custGeom>
            <a:solidFill>
              <a:srgbClr val="766F54"/>
            </a:solidFill>
            <a:ln>
              <a:noFill/>
            </a:ln>
          </p:spPr>
        </p:sp>
        <p:sp>
          <p:nvSpPr>
            <p:cNvPr id="1048709" name="Freeform: Shape 1048708"/>
            <p:cNvSpPr/>
            <p:nvPr/>
          </p:nvSpPr>
          <p:spPr>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path>
              </a:pathLst>
            </a:custGeom>
            <a:solidFill>
              <a:srgbClr val="766F54"/>
            </a:solidFill>
            <a:ln>
              <a:noFill/>
            </a:ln>
          </p:spPr>
        </p:sp>
        <p:sp>
          <p:nvSpPr>
            <p:cNvPr id="1048710" name="Freeform: Shape 1048709"/>
            <p:cNvSpPr/>
            <p:nvPr/>
          </p:nvSpPr>
          <p:spPr>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path>
              </a:pathLst>
            </a:custGeom>
            <a:solidFill>
              <a:srgbClr val="766F54"/>
            </a:solidFill>
            <a:ln>
              <a:noFill/>
            </a:ln>
          </p:spPr>
        </p:sp>
        <p:sp>
          <p:nvSpPr>
            <p:cNvPr id="1048711" name="Freeform: Shape 1048710"/>
            <p:cNvSpPr/>
            <p:nvPr/>
          </p:nvSpPr>
          <p:spPr>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path>
              </a:pathLst>
            </a:custGeom>
            <a:solidFill>
              <a:srgbClr val="766F54"/>
            </a:solidFill>
            <a:ln>
              <a:noFill/>
            </a:ln>
          </p:spPr>
        </p:sp>
      </p:grpSp>
      <p:sp>
        <p:nvSpPr>
          <p:cNvPr id="1048712" name="Rectangle 1048711"/>
          <p:cNvSpPr/>
          <p:nvPr/>
        </p:nvSpPr>
        <p:spPr>
          <a:xfrm>
            <a:off x="0" y="0"/>
            <a:ext cx="182562" cy="6858000"/>
          </a:xfrm>
          <a:prstGeom prst="rect">
            <a:avLst/>
          </a:prstGeom>
          <a:solidFill>
            <a:srgbClr val="766F54"/>
          </a:solidFill>
          <a:ln>
            <a:noFill/>
          </a:ln>
        </p:spPr>
      </p:sp>
      <p:sp>
        <p:nvSpPr>
          <p:cNvPr id="1048713" name="Title Placeholder 1048712"/>
          <p:cNvSpPr>
            <a:spLocks noGrp="1"/>
          </p:cNvSpPr>
          <p:nvPr>
            <p:ph type="title"/>
          </p:nvPr>
        </p:nvSpPr>
        <p:spPr>
          <a:xfrm>
            <a:off x="2592387" y="623887"/>
            <a:ext cx="8912225" cy="1281112"/>
          </a:xfrm>
          <a:prstGeom prst="rect">
            <a:avLst/>
          </a:prstGeom>
          <a:noFill/>
          <a:ln>
            <a:noFill/>
          </a:ln>
        </p:spPr>
        <p:txBody>
          <a:bodyPr vert="horz" lIns="91440" tIns="45720" rIns="91440" bIns="45720" anchor="t"/>
          <a:lstStyle/>
          <a:p>
            <a:pPr lvl="0"/>
            <a:r>
              <a:rPr lang="en-US" altLang="en-US"/>
              <a:t>Click to edit Master title style</a:t>
            </a:r>
          </a:p>
        </p:txBody>
      </p:sp>
      <p:sp>
        <p:nvSpPr>
          <p:cNvPr id="1048714" name="Text Placeholder 1048713"/>
          <p:cNvSpPr>
            <a:spLocks noGrp="1"/>
          </p:cNvSpPr>
          <p:nvPr>
            <p:ph type="body" idx="1"/>
          </p:nvPr>
        </p:nvSpPr>
        <p:spPr>
          <a:xfrm>
            <a:off x="2589212" y="2133600"/>
            <a:ext cx="8915400" cy="3886200"/>
          </a:xfrm>
          <a:prstGeom prst="rect">
            <a:avLst/>
          </a:prstGeom>
          <a:noFill/>
          <a:ln>
            <a:noFill/>
          </a:ln>
        </p:spPr>
        <p:txBody>
          <a:bodyPr vert="horz" lIns="91440" tIns="45720" rIns="91440" bIns="45720" anchor="t"/>
          <a:lstStyle/>
          <a:p>
            <a:pPr lvl="0"/>
            <a:r>
              <a:rPr lang="en-US" altLang="en-US"/>
              <a:t>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48715" name="Date Placeholder 1048714"/>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716" name="Footer Placeholder 1048715"/>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
        <p:nvSpPr>
          <p:cNvPr id="1048717" name="Slide Number Placeholder 1048716"/>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Tree>
  </p:cSld>
  <p:clrMap bg1="lt1" tx1="dk1" bg2="dk2" tx2="lt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Lst>
  <p:hf sldNum="0" hdr="0" ftr="0" dt="0"/>
  <p:txStyles>
    <p:titleStyle>
      <a:lvl1pPr marL="0" indent="0" algn="l" eaLnBrk="1" fontAlgn="base" latinLnBrk="1" hangingPunct="1">
        <a:spcBef>
          <a:spcPct val="0"/>
        </a:spcBef>
        <a:buFontTx/>
        <a:buNone/>
        <a:defRPr sz="3600" b="0">
          <a:solidFill>
            <a:srgbClr val="262626"/>
          </a:solidFill>
          <a:latin typeface="Century Gothic"/>
          <a:ea typeface="宋体" charset="-122"/>
        </a:defRPr>
      </a:lvl1pPr>
      <a:lvl2pPr marL="0" indent="0" algn="l" eaLnBrk="1" fontAlgn="base" latinLnBrk="1" hangingPunct="1">
        <a:spcBef>
          <a:spcPct val="0"/>
        </a:spcBef>
        <a:buFontTx/>
        <a:buNone/>
        <a:defRPr sz="3600" b="0">
          <a:solidFill>
            <a:srgbClr val="766F54"/>
          </a:solidFill>
          <a:latin typeface="Century Gothic"/>
          <a:ea typeface="宋体" charset="-122"/>
        </a:defRPr>
      </a:lvl2pPr>
      <a:lvl3pPr marL="0" indent="0" algn="l" eaLnBrk="1" fontAlgn="base" latinLnBrk="1" hangingPunct="1">
        <a:spcBef>
          <a:spcPct val="0"/>
        </a:spcBef>
        <a:buFontTx/>
        <a:buNone/>
        <a:defRPr sz="3600" b="0">
          <a:solidFill>
            <a:srgbClr val="766F54"/>
          </a:solidFill>
          <a:latin typeface="Century Gothic"/>
          <a:ea typeface="宋体" charset="-122"/>
        </a:defRPr>
      </a:lvl3pPr>
      <a:lvl4pPr marL="0" indent="0" algn="l" eaLnBrk="1" fontAlgn="base" latinLnBrk="1" hangingPunct="1">
        <a:spcBef>
          <a:spcPct val="0"/>
        </a:spcBef>
        <a:buFontTx/>
        <a:buNone/>
        <a:defRPr sz="3600" b="0">
          <a:solidFill>
            <a:srgbClr val="766F54"/>
          </a:solidFill>
          <a:latin typeface="Century Gothic"/>
          <a:ea typeface="宋体" charset="-122"/>
        </a:defRPr>
      </a:lvl4pPr>
      <a:lvl5pPr marL="0" indent="0" algn="l" eaLnBrk="1" fontAlgn="base" latinLnBrk="1" hangingPunct="1">
        <a:spcBef>
          <a:spcPct val="0"/>
        </a:spcBef>
        <a:buFontTx/>
        <a:buNone/>
        <a:defRPr sz="3600" b="0">
          <a:solidFill>
            <a:srgbClr val="766F54"/>
          </a:solidFill>
          <a:latin typeface="Century Gothic"/>
          <a:ea typeface="宋体" charset="-122"/>
        </a:defRPr>
      </a:lvl5pPr>
    </p:titleStyle>
    <p:bodyStyle>
      <a:lvl1pPr marL="342900" indent="-342900" algn="l" eaLnBrk="1" fontAlgn="base" latinLnBrk="1" hangingPunct="1">
        <a:spcBef>
          <a:spcPts val="1000"/>
        </a:spcBef>
        <a:spcAft>
          <a:spcPct val="0"/>
        </a:spcAft>
        <a:buClr>
          <a:srgbClr val="A53010"/>
        </a:buClr>
        <a:buFont typeface="Wingdings 3" charset="2"/>
        <a:buChar char=""/>
        <a:defRPr sz="1800" b="0">
          <a:solidFill>
            <a:srgbClr val="3F3F3F"/>
          </a:solidFill>
          <a:latin typeface="Century Gothic"/>
          <a:ea typeface="宋体" charset="-122"/>
        </a:defRPr>
      </a:lvl1pPr>
      <a:lvl2pPr marL="742950" indent="-285750" algn="l" eaLnBrk="1" fontAlgn="base" latinLnBrk="1" hangingPunct="1">
        <a:spcBef>
          <a:spcPts val="1000"/>
        </a:spcBef>
        <a:spcAft>
          <a:spcPct val="0"/>
        </a:spcAft>
        <a:buClr>
          <a:srgbClr val="A53010"/>
        </a:buClr>
        <a:buFont typeface="Wingdings 3" charset="2"/>
        <a:buChar char=""/>
        <a:defRPr sz="1600" b="0">
          <a:solidFill>
            <a:srgbClr val="3F3F3F"/>
          </a:solidFill>
          <a:latin typeface="Century Gothic"/>
          <a:ea typeface="宋体" charset="-122"/>
        </a:defRPr>
      </a:lvl2pPr>
      <a:lvl3pPr marL="1143000" indent="-228600" algn="l" eaLnBrk="1" fontAlgn="base" latinLnBrk="1" hangingPunct="1">
        <a:spcBef>
          <a:spcPts val="1000"/>
        </a:spcBef>
        <a:spcAft>
          <a:spcPct val="0"/>
        </a:spcAft>
        <a:buClr>
          <a:srgbClr val="A53010"/>
        </a:buClr>
        <a:buFont typeface="Wingdings 3" charset="2"/>
        <a:buChar char=""/>
        <a:defRPr sz="1400" b="0">
          <a:solidFill>
            <a:srgbClr val="3F3F3F"/>
          </a:solidFill>
          <a:latin typeface="Century Gothic"/>
          <a:ea typeface="宋体" charset="-122"/>
        </a:defRPr>
      </a:lvl3pPr>
      <a:lvl4pPr marL="1600200" indent="-228600" algn="l" eaLnBrk="1" fontAlgn="base" latinLnBrk="1" hangingPunct="1">
        <a:spcBef>
          <a:spcPts val="1000"/>
        </a:spcBef>
        <a:spcAft>
          <a:spcPct val="0"/>
        </a:spcAft>
        <a:buClr>
          <a:srgbClr val="A53010"/>
        </a:buClr>
        <a:buFont typeface="Wingdings 3" charset="2"/>
        <a:buChar char=""/>
        <a:defRPr sz="1200" b="0">
          <a:solidFill>
            <a:srgbClr val="3F3F3F"/>
          </a:solidFill>
          <a:latin typeface="Century Gothic"/>
          <a:ea typeface="宋体" charset="-122"/>
        </a:defRPr>
      </a:lvl4pPr>
      <a:lvl5pPr marL="2057400" indent="-228600" algn="l" eaLnBrk="1" fontAlgn="base" latinLnBrk="1" hangingPunct="1">
        <a:spcBef>
          <a:spcPts val="1000"/>
        </a:spcBef>
        <a:spcAft>
          <a:spcPct val="0"/>
        </a:spcAft>
        <a:buClr>
          <a:srgbClr val="A53010"/>
        </a:buClr>
        <a:buFont typeface="Wingdings 3" charset="2"/>
        <a:buChar char=""/>
        <a:defRPr sz="1200" b="0">
          <a:solidFill>
            <a:srgbClr val="3F3F3F"/>
          </a:solidFill>
          <a:latin typeface="Century Gothic"/>
          <a:ea typeface="宋体" charset="-122"/>
        </a:defRPr>
      </a:lvl5pPr>
    </p:bodyStyle>
    <p:other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226" name="Group 225"/>
          <p:cNvGrpSpPr/>
          <p:nvPr/>
        </p:nvGrpSpPr>
        <p:grpSpPr>
          <a:xfrm>
            <a:off x="0" y="228600"/>
            <a:ext cx="2851150" cy="6638925"/>
            <a:chOff x="2487613" y="285750"/>
            <a:chExt cx="2428875" cy="5654676"/>
          </a:xfrm>
        </p:grpSpPr>
        <p:sp>
          <p:nvSpPr>
            <p:cNvPr id="1049023" name="Freeform: Shape 1049022"/>
            <p:cNvSpPr/>
            <p:nvPr/>
          </p:nvSpPr>
          <p:spPr>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path>
              </a:pathLst>
            </a:custGeom>
            <a:solidFill>
              <a:srgbClr val="766F54">
                <a:alpha val="20000"/>
              </a:srgbClr>
            </a:solidFill>
            <a:ln>
              <a:noFill/>
            </a:ln>
          </p:spPr>
        </p:sp>
        <p:sp>
          <p:nvSpPr>
            <p:cNvPr id="1049024" name="Freeform: Shape 1049023"/>
            <p:cNvSpPr/>
            <p:nvPr/>
          </p:nvSpPr>
          <p:spPr>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path>
              </a:pathLst>
            </a:custGeom>
            <a:solidFill>
              <a:srgbClr val="766F54">
                <a:alpha val="20000"/>
              </a:srgbClr>
            </a:solidFill>
            <a:ln>
              <a:noFill/>
            </a:ln>
          </p:spPr>
        </p:sp>
        <p:sp>
          <p:nvSpPr>
            <p:cNvPr id="1049025" name="Freeform: Shape 1049024"/>
            <p:cNvSpPr/>
            <p:nvPr/>
          </p:nvSpPr>
          <p:spPr>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path>
              </a:pathLst>
            </a:custGeom>
            <a:solidFill>
              <a:srgbClr val="766F54">
                <a:alpha val="20000"/>
              </a:srgbClr>
            </a:solidFill>
            <a:ln>
              <a:noFill/>
            </a:ln>
          </p:spPr>
        </p:sp>
        <p:sp>
          <p:nvSpPr>
            <p:cNvPr id="1049026" name="Freeform: Shape 1049025"/>
            <p:cNvSpPr/>
            <p:nvPr/>
          </p:nvSpPr>
          <p:spPr>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path>
              </a:pathLst>
            </a:custGeom>
            <a:solidFill>
              <a:srgbClr val="766F54">
                <a:alpha val="20000"/>
              </a:srgbClr>
            </a:solidFill>
            <a:ln>
              <a:noFill/>
            </a:ln>
          </p:spPr>
        </p:sp>
        <p:sp>
          <p:nvSpPr>
            <p:cNvPr id="1049027" name="Freeform: Shape 1049026"/>
            <p:cNvSpPr/>
            <p:nvPr/>
          </p:nvSpPr>
          <p:spPr>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path>
              </a:pathLst>
            </a:custGeom>
            <a:solidFill>
              <a:srgbClr val="766F54">
                <a:alpha val="20000"/>
              </a:srgbClr>
            </a:solidFill>
            <a:ln>
              <a:noFill/>
            </a:ln>
          </p:spPr>
        </p:sp>
        <p:sp>
          <p:nvSpPr>
            <p:cNvPr id="1049028" name="Freeform: Shape 1049027"/>
            <p:cNvSpPr/>
            <p:nvPr/>
          </p:nvSpPr>
          <p:spPr>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path>
              </a:pathLst>
            </a:custGeom>
            <a:solidFill>
              <a:srgbClr val="766F54">
                <a:alpha val="20000"/>
              </a:srgbClr>
            </a:solidFill>
            <a:ln>
              <a:noFill/>
            </a:ln>
          </p:spPr>
        </p:sp>
        <p:sp>
          <p:nvSpPr>
            <p:cNvPr id="1049029" name="Freeform: Shape 1049028"/>
            <p:cNvSpPr/>
            <p:nvPr/>
          </p:nvSpPr>
          <p:spPr>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path>
              </a:pathLst>
            </a:custGeom>
            <a:solidFill>
              <a:srgbClr val="766F54">
                <a:alpha val="20000"/>
              </a:srgbClr>
            </a:solidFill>
            <a:ln>
              <a:noFill/>
            </a:ln>
          </p:spPr>
        </p:sp>
        <p:sp>
          <p:nvSpPr>
            <p:cNvPr id="1049030" name="Freeform: Shape 1049029"/>
            <p:cNvSpPr/>
            <p:nvPr/>
          </p:nvSpPr>
          <p:spPr>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path>
              </a:pathLst>
            </a:custGeom>
            <a:solidFill>
              <a:srgbClr val="766F54">
                <a:alpha val="20000"/>
              </a:srgbClr>
            </a:solidFill>
            <a:ln>
              <a:noFill/>
            </a:ln>
          </p:spPr>
        </p:sp>
        <p:sp>
          <p:nvSpPr>
            <p:cNvPr id="1049031" name="Freeform: Shape 1049030"/>
            <p:cNvSpPr/>
            <p:nvPr/>
          </p:nvSpPr>
          <p:spPr>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path>
              </a:pathLst>
            </a:custGeom>
            <a:solidFill>
              <a:srgbClr val="766F54">
                <a:alpha val="20000"/>
              </a:srgbClr>
            </a:solidFill>
            <a:ln>
              <a:noFill/>
            </a:ln>
          </p:spPr>
        </p:sp>
        <p:sp>
          <p:nvSpPr>
            <p:cNvPr id="1049032" name="Freeform: Shape 1049031"/>
            <p:cNvSpPr/>
            <p:nvPr/>
          </p:nvSpPr>
          <p:spPr>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path>
              </a:pathLst>
            </a:custGeom>
            <a:solidFill>
              <a:srgbClr val="766F54">
                <a:alpha val="20000"/>
              </a:srgbClr>
            </a:solidFill>
            <a:ln>
              <a:noFill/>
            </a:ln>
          </p:spPr>
        </p:sp>
        <p:sp>
          <p:nvSpPr>
            <p:cNvPr id="1049033" name="Freeform: Shape 1049032"/>
            <p:cNvSpPr/>
            <p:nvPr/>
          </p:nvSpPr>
          <p:spPr>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path>
              </a:pathLst>
            </a:custGeom>
            <a:solidFill>
              <a:srgbClr val="766F54">
                <a:alpha val="20000"/>
              </a:srgbClr>
            </a:solidFill>
            <a:ln>
              <a:noFill/>
            </a:ln>
          </p:spPr>
        </p:sp>
        <p:sp>
          <p:nvSpPr>
            <p:cNvPr id="1049034" name="Freeform: Shape 1049033"/>
            <p:cNvSpPr/>
            <p:nvPr/>
          </p:nvSpPr>
          <p:spPr>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path>
              </a:pathLst>
            </a:custGeom>
            <a:solidFill>
              <a:srgbClr val="766F54">
                <a:alpha val="20000"/>
              </a:srgbClr>
            </a:solidFill>
            <a:ln>
              <a:noFill/>
            </a:ln>
          </p:spPr>
        </p:sp>
      </p:grpSp>
      <p:grpSp>
        <p:nvGrpSpPr>
          <p:cNvPr id="227" name="Group 226"/>
          <p:cNvGrpSpPr/>
          <p:nvPr/>
        </p:nvGrpSpPr>
        <p:grpSpPr>
          <a:xfrm>
            <a:off x="26987" y="0"/>
            <a:ext cx="2357437" cy="6853237"/>
            <a:chOff x="6627813" y="194833"/>
            <a:chExt cx="1952625" cy="5678918"/>
          </a:xfrm>
        </p:grpSpPr>
        <p:sp>
          <p:nvSpPr>
            <p:cNvPr id="1049035" name="Freeform: Shape 1049034"/>
            <p:cNvSpPr/>
            <p:nvPr/>
          </p:nvSpPr>
          <p:spPr>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path>
              </a:pathLst>
            </a:custGeom>
            <a:solidFill>
              <a:srgbClr val="766F54"/>
            </a:solidFill>
            <a:ln>
              <a:noFill/>
            </a:ln>
          </p:spPr>
        </p:sp>
        <p:sp>
          <p:nvSpPr>
            <p:cNvPr id="1049036" name="Freeform: Shape 1049035"/>
            <p:cNvSpPr/>
            <p:nvPr/>
          </p:nvSpPr>
          <p:spPr>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path>
              </a:pathLst>
            </a:custGeom>
            <a:solidFill>
              <a:srgbClr val="766F54"/>
            </a:solidFill>
            <a:ln>
              <a:noFill/>
            </a:ln>
          </p:spPr>
        </p:sp>
        <p:sp>
          <p:nvSpPr>
            <p:cNvPr id="1049037" name="Freeform: Shape 1049036"/>
            <p:cNvSpPr/>
            <p:nvPr/>
          </p:nvSpPr>
          <p:spPr>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path>
              </a:pathLst>
            </a:custGeom>
            <a:solidFill>
              <a:srgbClr val="766F54"/>
            </a:solidFill>
            <a:ln>
              <a:noFill/>
            </a:ln>
          </p:spPr>
        </p:sp>
        <p:sp>
          <p:nvSpPr>
            <p:cNvPr id="1049038" name="Freeform: Shape 1049037"/>
            <p:cNvSpPr/>
            <p:nvPr/>
          </p:nvSpPr>
          <p:spPr>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path>
              </a:pathLst>
            </a:custGeom>
            <a:solidFill>
              <a:srgbClr val="766F54"/>
            </a:solidFill>
            <a:ln>
              <a:noFill/>
            </a:ln>
          </p:spPr>
        </p:sp>
        <p:sp>
          <p:nvSpPr>
            <p:cNvPr id="1049039" name="Freeform: Shape 1049038"/>
            <p:cNvSpPr/>
            <p:nvPr/>
          </p:nvSpPr>
          <p:spPr>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path>
              </a:pathLst>
            </a:custGeom>
            <a:solidFill>
              <a:srgbClr val="766F54"/>
            </a:solidFill>
            <a:ln>
              <a:noFill/>
            </a:ln>
          </p:spPr>
        </p:sp>
        <p:sp>
          <p:nvSpPr>
            <p:cNvPr id="1049040" name="Freeform: Shape 1049039"/>
            <p:cNvSpPr/>
            <p:nvPr/>
          </p:nvSpPr>
          <p:spPr>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path>
              </a:pathLst>
            </a:custGeom>
            <a:solidFill>
              <a:srgbClr val="766F54"/>
            </a:solidFill>
            <a:ln>
              <a:noFill/>
            </a:ln>
          </p:spPr>
        </p:sp>
        <p:sp>
          <p:nvSpPr>
            <p:cNvPr id="1049041" name="Freeform: Shape 1049040"/>
            <p:cNvSpPr/>
            <p:nvPr/>
          </p:nvSpPr>
          <p:spPr>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path>
              </a:pathLst>
            </a:custGeom>
            <a:solidFill>
              <a:srgbClr val="766F54"/>
            </a:solidFill>
            <a:ln>
              <a:noFill/>
            </a:ln>
          </p:spPr>
        </p:sp>
        <p:sp>
          <p:nvSpPr>
            <p:cNvPr id="1049042" name="Freeform: Shape 1049041"/>
            <p:cNvSpPr/>
            <p:nvPr/>
          </p:nvSpPr>
          <p:spPr>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path>
              </a:pathLst>
            </a:custGeom>
            <a:solidFill>
              <a:srgbClr val="766F54"/>
            </a:solidFill>
            <a:ln>
              <a:noFill/>
            </a:ln>
          </p:spPr>
        </p:sp>
        <p:sp>
          <p:nvSpPr>
            <p:cNvPr id="1049043" name="Freeform: Shape 1049042"/>
            <p:cNvSpPr/>
            <p:nvPr/>
          </p:nvSpPr>
          <p:spPr>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path>
              </a:pathLst>
            </a:custGeom>
            <a:solidFill>
              <a:srgbClr val="766F54"/>
            </a:solidFill>
            <a:ln>
              <a:noFill/>
            </a:ln>
          </p:spPr>
        </p:sp>
        <p:sp>
          <p:nvSpPr>
            <p:cNvPr id="1049044" name="Freeform: Shape 1049043"/>
            <p:cNvSpPr/>
            <p:nvPr/>
          </p:nvSpPr>
          <p:spPr>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path>
              </a:pathLst>
            </a:custGeom>
            <a:solidFill>
              <a:srgbClr val="766F54"/>
            </a:solidFill>
            <a:ln>
              <a:noFill/>
            </a:ln>
          </p:spPr>
        </p:sp>
        <p:sp>
          <p:nvSpPr>
            <p:cNvPr id="1049045" name="Freeform: Shape 1049044"/>
            <p:cNvSpPr/>
            <p:nvPr/>
          </p:nvSpPr>
          <p:spPr>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path>
              </a:pathLst>
            </a:custGeom>
            <a:solidFill>
              <a:srgbClr val="766F54"/>
            </a:solidFill>
            <a:ln>
              <a:noFill/>
            </a:ln>
          </p:spPr>
        </p:sp>
        <p:sp>
          <p:nvSpPr>
            <p:cNvPr id="1049046" name="Freeform: Shape 1049045"/>
            <p:cNvSpPr/>
            <p:nvPr/>
          </p:nvSpPr>
          <p:spPr>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path>
              </a:pathLst>
            </a:custGeom>
            <a:solidFill>
              <a:srgbClr val="766F54"/>
            </a:solidFill>
            <a:ln>
              <a:noFill/>
            </a:ln>
          </p:spPr>
        </p:sp>
      </p:grpSp>
      <p:sp>
        <p:nvSpPr>
          <p:cNvPr id="1049047" name="Rectangle 1049046"/>
          <p:cNvSpPr/>
          <p:nvPr/>
        </p:nvSpPr>
        <p:spPr>
          <a:xfrm>
            <a:off x="0" y="0"/>
            <a:ext cx="182562" cy="6858000"/>
          </a:xfrm>
          <a:prstGeom prst="rect">
            <a:avLst/>
          </a:prstGeom>
          <a:solidFill>
            <a:srgbClr val="766F54"/>
          </a:solidFill>
          <a:ln>
            <a:noFill/>
          </a:ln>
        </p:spPr>
      </p:sp>
      <p:sp>
        <p:nvSpPr>
          <p:cNvPr id="1049048" name="Freeform: Shape 1049047"/>
          <p:cNvSpPr/>
          <p:nvPr/>
        </p:nvSpPr>
        <p:spPr>
          <a:xfrm flipV="1">
            <a:off x="-4762" y="4911725"/>
            <a:ext cx="1589087" cy="508000"/>
          </a:xfrm>
          <a:custGeom>
            <a:avLst/>
            <a:gdLst/>
            <a:ahLst/>
            <a:cxnLst/>
            <a:rect l="0" t="0"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path>
            </a:pathLst>
          </a:custGeom>
          <a:solidFill>
            <a:srgbClr val="A53010"/>
          </a:solidFill>
          <a:ln>
            <a:noFill/>
          </a:ln>
        </p:spPr>
      </p:sp>
      <p:sp>
        <p:nvSpPr>
          <p:cNvPr id="1049049" name="Title Placeholder 1049048"/>
          <p:cNvSpPr>
            <a:spLocks noGrp="1"/>
          </p:cNvSpPr>
          <p:nvPr>
            <p:ph type="title"/>
          </p:nvPr>
        </p:nvSpPr>
        <p:spPr>
          <a:xfrm>
            <a:off x="2592387" y="623887"/>
            <a:ext cx="8912225" cy="1281112"/>
          </a:xfrm>
          <a:prstGeom prst="rect">
            <a:avLst/>
          </a:prstGeom>
          <a:noFill/>
          <a:ln>
            <a:noFill/>
          </a:ln>
        </p:spPr>
        <p:txBody>
          <a:bodyPr vert="horz" lIns="91440" tIns="45720" rIns="91440" bIns="45720" anchor="t"/>
          <a:lstStyle/>
          <a:p>
            <a:pPr lvl="0"/>
            <a:r>
              <a:rPr lang="en-US" altLang="en-US"/>
              <a:t>Click to edit Master title style</a:t>
            </a:r>
          </a:p>
        </p:txBody>
      </p:sp>
      <p:sp>
        <p:nvSpPr>
          <p:cNvPr id="1049050" name="Text Placeholder 1049049"/>
          <p:cNvSpPr>
            <a:spLocks noGrp="1"/>
          </p:cNvSpPr>
          <p:nvPr>
            <p:ph type="body" idx="1"/>
          </p:nvPr>
        </p:nvSpPr>
        <p:spPr>
          <a:xfrm>
            <a:off x="2589212" y="2133600"/>
            <a:ext cx="8915400" cy="3886200"/>
          </a:xfrm>
          <a:prstGeom prst="rect">
            <a:avLst/>
          </a:prstGeom>
          <a:noFill/>
          <a:ln>
            <a:noFill/>
          </a:ln>
        </p:spPr>
        <p:txBody>
          <a:bodyPr vert="horz" lIns="91440" tIns="45720" rIns="91440" bIns="45720" anchor="t"/>
          <a:lstStyle/>
          <a:p>
            <a:pPr lvl="0"/>
            <a:r>
              <a:rPr lang="en-US" altLang="en-US"/>
              <a:t>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49051" name="Date Placeholder 1049050"/>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052" name="Footer Placeholder 1049051"/>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
        <p:nvSpPr>
          <p:cNvPr id="1049053" name="Slide Number Placeholder 1049052"/>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Tree>
  </p:cSld>
  <p:clrMap bg1="lt1" tx1="dk1" bg2="dk2" tx2="lt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p:hf sldNum="0" hdr="0" ftr="0" dt="0"/>
  <p:txStyles>
    <p:titleStyle>
      <a:lvl1pPr marL="0" indent="0" algn="l" eaLnBrk="1" fontAlgn="base" latinLnBrk="1" hangingPunct="1">
        <a:spcBef>
          <a:spcPct val="0"/>
        </a:spcBef>
        <a:buFontTx/>
        <a:buNone/>
        <a:defRPr sz="3600" b="0">
          <a:solidFill>
            <a:srgbClr val="262626"/>
          </a:solidFill>
          <a:latin typeface="Century Gothic"/>
          <a:ea typeface="宋体" charset="-122"/>
        </a:defRPr>
      </a:lvl1pPr>
      <a:lvl2pPr marL="0" indent="0" algn="l" eaLnBrk="1" fontAlgn="base" latinLnBrk="1" hangingPunct="1">
        <a:spcBef>
          <a:spcPct val="0"/>
        </a:spcBef>
        <a:buFontTx/>
        <a:buNone/>
        <a:defRPr sz="3600" b="0">
          <a:solidFill>
            <a:srgbClr val="766F54"/>
          </a:solidFill>
          <a:latin typeface="Century Gothic"/>
          <a:ea typeface="宋体" charset="-122"/>
        </a:defRPr>
      </a:lvl2pPr>
      <a:lvl3pPr marL="0" indent="0" algn="l" eaLnBrk="1" fontAlgn="base" latinLnBrk="1" hangingPunct="1">
        <a:spcBef>
          <a:spcPct val="0"/>
        </a:spcBef>
        <a:buFontTx/>
        <a:buNone/>
        <a:defRPr sz="3600" b="0">
          <a:solidFill>
            <a:srgbClr val="766F54"/>
          </a:solidFill>
          <a:latin typeface="Century Gothic"/>
          <a:ea typeface="宋体" charset="-122"/>
        </a:defRPr>
      </a:lvl3pPr>
      <a:lvl4pPr marL="0" indent="0" algn="l" eaLnBrk="1" fontAlgn="base" latinLnBrk="1" hangingPunct="1">
        <a:spcBef>
          <a:spcPct val="0"/>
        </a:spcBef>
        <a:buFontTx/>
        <a:buNone/>
        <a:defRPr sz="3600" b="0">
          <a:solidFill>
            <a:srgbClr val="766F54"/>
          </a:solidFill>
          <a:latin typeface="Century Gothic"/>
          <a:ea typeface="宋体" charset="-122"/>
        </a:defRPr>
      </a:lvl4pPr>
      <a:lvl5pPr marL="0" indent="0" algn="l" eaLnBrk="1" fontAlgn="base" latinLnBrk="1" hangingPunct="1">
        <a:spcBef>
          <a:spcPct val="0"/>
        </a:spcBef>
        <a:buFontTx/>
        <a:buNone/>
        <a:defRPr sz="3600" b="0">
          <a:solidFill>
            <a:srgbClr val="766F54"/>
          </a:solidFill>
          <a:latin typeface="Century Gothic"/>
          <a:ea typeface="宋体" charset="-122"/>
        </a:defRPr>
      </a:lvl5pPr>
    </p:titleStyle>
    <p:bodyStyle>
      <a:lvl1pPr marL="342900" indent="-342900" algn="l" eaLnBrk="1" fontAlgn="base" latinLnBrk="1" hangingPunct="1">
        <a:spcBef>
          <a:spcPts val="1000"/>
        </a:spcBef>
        <a:spcAft>
          <a:spcPct val="0"/>
        </a:spcAft>
        <a:buClr>
          <a:srgbClr val="A53010"/>
        </a:buClr>
        <a:buFont typeface="Wingdings 3" charset="2"/>
        <a:buChar char=""/>
        <a:defRPr sz="1800" b="0">
          <a:solidFill>
            <a:srgbClr val="3F3F3F"/>
          </a:solidFill>
          <a:latin typeface="Century Gothic"/>
          <a:ea typeface="宋体" charset="-122"/>
        </a:defRPr>
      </a:lvl1pPr>
      <a:lvl2pPr marL="742950" indent="-285750" algn="l" eaLnBrk="1" fontAlgn="base" latinLnBrk="1" hangingPunct="1">
        <a:spcBef>
          <a:spcPts val="1000"/>
        </a:spcBef>
        <a:spcAft>
          <a:spcPct val="0"/>
        </a:spcAft>
        <a:buClr>
          <a:srgbClr val="A53010"/>
        </a:buClr>
        <a:buFont typeface="Wingdings 3" charset="2"/>
        <a:buChar char=""/>
        <a:defRPr sz="1600" b="0">
          <a:solidFill>
            <a:srgbClr val="3F3F3F"/>
          </a:solidFill>
          <a:latin typeface="Century Gothic"/>
          <a:ea typeface="宋体" charset="-122"/>
        </a:defRPr>
      </a:lvl2pPr>
      <a:lvl3pPr marL="1143000" indent="-228600" algn="l" eaLnBrk="1" fontAlgn="base" latinLnBrk="1" hangingPunct="1">
        <a:spcBef>
          <a:spcPts val="1000"/>
        </a:spcBef>
        <a:spcAft>
          <a:spcPct val="0"/>
        </a:spcAft>
        <a:buClr>
          <a:srgbClr val="A53010"/>
        </a:buClr>
        <a:buFont typeface="Wingdings 3" charset="2"/>
        <a:buChar char=""/>
        <a:defRPr sz="1400" b="0">
          <a:solidFill>
            <a:srgbClr val="3F3F3F"/>
          </a:solidFill>
          <a:latin typeface="Century Gothic"/>
          <a:ea typeface="宋体" charset="-122"/>
        </a:defRPr>
      </a:lvl3pPr>
      <a:lvl4pPr marL="1600200" indent="-228600" algn="l" eaLnBrk="1" fontAlgn="base" latinLnBrk="1" hangingPunct="1">
        <a:spcBef>
          <a:spcPts val="1000"/>
        </a:spcBef>
        <a:spcAft>
          <a:spcPct val="0"/>
        </a:spcAft>
        <a:buClr>
          <a:srgbClr val="A53010"/>
        </a:buClr>
        <a:buFont typeface="Wingdings 3" charset="2"/>
        <a:buChar char=""/>
        <a:defRPr sz="1200" b="0">
          <a:solidFill>
            <a:srgbClr val="3F3F3F"/>
          </a:solidFill>
          <a:latin typeface="Century Gothic"/>
          <a:ea typeface="宋体" charset="-122"/>
        </a:defRPr>
      </a:lvl4pPr>
      <a:lvl5pPr marL="2057400" indent="-228600" algn="l" eaLnBrk="1" fontAlgn="base" latinLnBrk="1" hangingPunct="1">
        <a:spcBef>
          <a:spcPts val="1000"/>
        </a:spcBef>
        <a:spcAft>
          <a:spcPct val="0"/>
        </a:spcAft>
        <a:buClr>
          <a:srgbClr val="A53010"/>
        </a:buClr>
        <a:buFont typeface="Wingdings 3" charset="2"/>
        <a:buChar char=""/>
        <a:defRPr sz="1200" b="0">
          <a:solidFill>
            <a:srgbClr val="3F3F3F"/>
          </a:solidFill>
          <a:latin typeface="Century Gothic"/>
          <a:ea typeface="宋体" charset="-122"/>
        </a:defRPr>
      </a:lvl5pPr>
    </p:bodyStyle>
    <p:other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26" name="Group 125"/>
          <p:cNvGrpSpPr/>
          <p:nvPr/>
        </p:nvGrpSpPr>
        <p:grpSpPr>
          <a:xfrm>
            <a:off x="0" y="228600"/>
            <a:ext cx="2851150" cy="6638925"/>
            <a:chOff x="2487613" y="285750"/>
            <a:chExt cx="2428875" cy="5654676"/>
          </a:xfrm>
        </p:grpSpPr>
        <p:sp>
          <p:nvSpPr>
            <p:cNvPr id="1048799" name="Freeform: Shape 1048798"/>
            <p:cNvSpPr/>
            <p:nvPr/>
          </p:nvSpPr>
          <p:spPr>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path>
              </a:pathLst>
            </a:custGeom>
            <a:solidFill>
              <a:srgbClr val="766F54">
                <a:alpha val="20000"/>
              </a:srgbClr>
            </a:solidFill>
            <a:ln>
              <a:noFill/>
            </a:ln>
          </p:spPr>
        </p:sp>
        <p:sp>
          <p:nvSpPr>
            <p:cNvPr id="1048800" name="Freeform: Shape 1048799"/>
            <p:cNvSpPr/>
            <p:nvPr/>
          </p:nvSpPr>
          <p:spPr>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path>
              </a:pathLst>
            </a:custGeom>
            <a:solidFill>
              <a:srgbClr val="766F54">
                <a:alpha val="20000"/>
              </a:srgbClr>
            </a:solidFill>
            <a:ln>
              <a:noFill/>
            </a:ln>
          </p:spPr>
        </p:sp>
        <p:sp>
          <p:nvSpPr>
            <p:cNvPr id="1048801" name="Freeform: Shape 1048800"/>
            <p:cNvSpPr/>
            <p:nvPr/>
          </p:nvSpPr>
          <p:spPr>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path>
              </a:pathLst>
            </a:custGeom>
            <a:solidFill>
              <a:srgbClr val="766F54">
                <a:alpha val="20000"/>
              </a:srgbClr>
            </a:solidFill>
            <a:ln>
              <a:noFill/>
            </a:ln>
          </p:spPr>
        </p:sp>
        <p:sp>
          <p:nvSpPr>
            <p:cNvPr id="1048802" name="Freeform: Shape 1048801"/>
            <p:cNvSpPr/>
            <p:nvPr/>
          </p:nvSpPr>
          <p:spPr>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path>
              </a:pathLst>
            </a:custGeom>
            <a:solidFill>
              <a:srgbClr val="766F54">
                <a:alpha val="20000"/>
              </a:srgbClr>
            </a:solidFill>
            <a:ln>
              <a:noFill/>
            </a:ln>
          </p:spPr>
        </p:sp>
        <p:sp>
          <p:nvSpPr>
            <p:cNvPr id="1048803" name="Freeform: Shape 1048802"/>
            <p:cNvSpPr/>
            <p:nvPr/>
          </p:nvSpPr>
          <p:spPr>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path>
              </a:pathLst>
            </a:custGeom>
            <a:solidFill>
              <a:srgbClr val="766F54">
                <a:alpha val="20000"/>
              </a:srgbClr>
            </a:solidFill>
            <a:ln>
              <a:noFill/>
            </a:ln>
          </p:spPr>
        </p:sp>
        <p:sp>
          <p:nvSpPr>
            <p:cNvPr id="1048804" name="Freeform: Shape 1048803"/>
            <p:cNvSpPr/>
            <p:nvPr/>
          </p:nvSpPr>
          <p:spPr>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path>
              </a:pathLst>
            </a:custGeom>
            <a:solidFill>
              <a:srgbClr val="766F54">
                <a:alpha val="20000"/>
              </a:srgbClr>
            </a:solidFill>
            <a:ln>
              <a:noFill/>
            </a:ln>
          </p:spPr>
        </p:sp>
        <p:sp>
          <p:nvSpPr>
            <p:cNvPr id="1048805" name="Freeform: Shape 1048804"/>
            <p:cNvSpPr/>
            <p:nvPr/>
          </p:nvSpPr>
          <p:spPr>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path>
              </a:pathLst>
            </a:custGeom>
            <a:solidFill>
              <a:srgbClr val="766F54">
                <a:alpha val="20000"/>
              </a:srgbClr>
            </a:solidFill>
            <a:ln>
              <a:noFill/>
            </a:ln>
          </p:spPr>
        </p:sp>
        <p:sp>
          <p:nvSpPr>
            <p:cNvPr id="1048806" name="Freeform: Shape 1048805"/>
            <p:cNvSpPr/>
            <p:nvPr/>
          </p:nvSpPr>
          <p:spPr>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path>
              </a:pathLst>
            </a:custGeom>
            <a:solidFill>
              <a:srgbClr val="766F54">
                <a:alpha val="20000"/>
              </a:srgbClr>
            </a:solidFill>
            <a:ln>
              <a:noFill/>
            </a:ln>
          </p:spPr>
        </p:sp>
        <p:sp>
          <p:nvSpPr>
            <p:cNvPr id="1048807" name="Freeform: Shape 1048806"/>
            <p:cNvSpPr/>
            <p:nvPr/>
          </p:nvSpPr>
          <p:spPr>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path>
              </a:pathLst>
            </a:custGeom>
            <a:solidFill>
              <a:srgbClr val="766F54">
                <a:alpha val="20000"/>
              </a:srgbClr>
            </a:solidFill>
            <a:ln>
              <a:noFill/>
            </a:ln>
          </p:spPr>
        </p:sp>
        <p:sp>
          <p:nvSpPr>
            <p:cNvPr id="1048808" name="Freeform: Shape 1048807"/>
            <p:cNvSpPr/>
            <p:nvPr/>
          </p:nvSpPr>
          <p:spPr>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path>
              </a:pathLst>
            </a:custGeom>
            <a:solidFill>
              <a:srgbClr val="766F54">
                <a:alpha val="20000"/>
              </a:srgbClr>
            </a:solidFill>
            <a:ln>
              <a:noFill/>
            </a:ln>
          </p:spPr>
        </p:sp>
        <p:sp>
          <p:nvSpPr>
            <p:cNvPr id="1048809" name="Freeform: Shape 1048808"/>
            <p:cNvSpPr/>
            <p:nvPr/>
          </p:nvSpPr>
          <p:spPr>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path>
              </a:pathLst>
            </a:custGeom>
            <a:solidFill>
              <a:srgbClr val="766F54">
                <a:alpha val="20000"/>
              </a:srgbClr>
            </a:solidFill>
            <a:ln>
              <a:noFill/>
            </a:ln>
          </p:spPr>
        </p:sp>
        <p:sp>
          <p:nvSpPr>
            <p:cNvPr id="1048810" name="Freeform: Shape 1048809"/>
            <p:cNvSpPr/>
            <p:nvPr/>
          </p:nvSpPr>
          <p:spPr>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path>
              </a:pathLst>
            </a:custGeom>
            <a:solidFill>
              <a:srgbClr val="766F54">
                <a:alpha val="20000"/>
              </a:srgbClr>
            </a:solidFill>
            <a:ln>
              <a:noFill/>
            </a:ln>
          </p:spPr>
        </p:sp>
      </p:grpSp>
      <p:grpSp>
        <p:nvGrpSpPr>
          <p:cNvPr id="127" name="Group 126"/>
          <p:cNvGrpSpPr/>
          <p:nvPr/>
        </p:nvGrpSpPr>
        <p:grpSpPr>
          <a:xfrm>
            <a:off x="26987" y="0"/>
            <a:ext cx="2357437" cy="6853237"/>
            <a:chOff x="6627813" y="194833"/>
            <a:chExt cx="1952625" cy="5678918"/>
          </a:xfrm>
        </p:grpSpPr>
        <p:sp>
          <p:nvSpPr>
            <p:cNvPr id="1048811" name="Freeform: Shape 1048810"/>
            <p:cNvSpPr/>
            <p:nvPr/>
          </p:nvSpPr>
          <p:spPr>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path>
              </a:pathLst>
            </a:custGeom>
            <a:solidFill>
              <a:srgbClr val="766F54"/>
            </a:solidFill>
            <a:ln>
              <a:noFill/>
            </a:ln>
          </p:spPr>
        </p:sp>
        <p:sp>
          <p:nvSpPr>
            <p:cNvPr id="1048812" name="Freeform: Shape 1048811"/>
            <p:cNvSpPr/>
            <p:nvPr/>
          </p:nvSpPr>
          <p:spPr>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path>
              </a:pathLst>
            </a:custGeom>
            <a:solidFill>
              <a:srgbClr val="766F54"/>
            </a:solidFill>
            <a:ln>
              <a:noFill/>
            </a:ln>
          </p:spPr>
        </p:sp>
        <p:sp>
          <p:nvSpPr>
            <p:cNvPr id="1048813" name="Freeform: Shape 1048812"/>
            <p:cNvSpPr/>
            <p:nvPr/>
          </p:nvSpPr>
          <p:spPr>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path>
              </a:pathLst>
            </a:custGeom>
            <a:solidFill>
              <a:srgbClr val="766F54"/>
            </a:solidFill>
            <a:ln>
              <a:noFill/>
            </a:ln>
          </p:spPr>
        </p:sp>
        <p:sp>
          <p:nvSpPr>
            <p:cNvPr id="1048814" name="Freeform: Shape 1048813"/>
            <p:cNvSpPr/>
            <p:nvPr/>
          </p:nvSpPr>
          <p:spPr>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path>
              </a:pathLst>
            </a:custGeom>
            <a:solidFill>
              <a:srgbClr val="766F54"/>
            </a:solidFill>
            <a:ln>
              <a:noFill/>
            </a:ln>
          </p:spPr>
        </p:sp>
        <p:sp>
          <p:nvSpPr>
            <p:cNvPr id="1048815" name="Freeform: Shape 1048814"/>
            <p:cNvSpPr/>
            <p:nvPr/>
          </p:nvSpPr>
          <p:spPr>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path>
              </a:pathLst>
            </a:custGeom>
            <a:solidFill>
              <a:srgbClr val="766F54"/>
            </a:solidFill>
            <a:ln>
              <a:noFill/>
            </a:ln>
          </p:spPr>
        </p:sp>
        <p:sp>
          <p:nvSpPr>
            <p:cNvPr id="1048816" name="Freeform: Shape 1048815"/>
            <p:cNvSpPr/>
            <p:nvPr/>
          </p:nvSpPr>
          <p:spPr>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path>
              </a:pathLst>
            </a:custGeom>
            <a:solidFill>
              <a:srgbClr val="766F54"/>
            </a:solidFill>
            <a:ln>
              <a:noFill/>
            </a:ln>
          </p:spPr>
        </p:sp>
        <p:sp>
          <p:nvSpPr>
            <p:cNvPr id="1048817" name="Freeform: Shape 1048816"/>
            <p:cNvSpPr/>
            <p:nvPr/>
          </p:nvSpPr>
          <p:spPr>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path>
              </a:pathLst>
            </a:custGeom>
            <a:solidFill>
              <a:srgbClr val="766F54"/>
            </a:solidFill>
            <a:ln>
              <a:noFill/>
            </a:ln>
          </p:spPr>
        </p:sp>
        <p:sp>
          <p:nvSpPr>
            <p:cNvPr id="1048818" name="Freeform: Shape 1048817"/>
            <p:cNvSpPr/>
            <p:nvPr/>
          </p:nvSpPr>
          <p:spPr>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path>
              </a:pathLst>
            </a:custGeom>
            <a:solidFill>
              <a:srgbClr val="766F54"/>
            </a:solidFill>
            <a:ln>
              <a:noFill/>
            </a:ln>
          </p:spPr>
        </p:sp>
        <p:sp>
          <p:nvSpPr>
            <p:cNvPr id="1048819" name="Freeform: Shape 1048818"/>
            <p:cNvSpPr/>
            <p:nvPr/>
          </p:nvSpPr>
          <p:spPr>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path>
              </a:pathLst>
            </a:custGeom>
            <a:solidFill>
              <a:srgbClr val="766F54"/>
            </a:solidFill>
            <a:ln>
              <a:noFill/>
            </a:ln>
          </p:spPr>
        </p:sp>
        <p:sp>
          <p:nvSpPr>
            <p:cNvPr id="1048820" name="Freeform: Shape 1048819"/>
            <p:cNvSpPr/>
            <p:nvPr/>
          </p:nvSpPr>
          <p:spPr>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path>
              </a:pathLst>
            </a:custGeom>
            <a:solidFill>
              <a:srgbClr val="766F54"/>
            </a:solidFill>
            <a:ln>
              <a:noFill/>
            </a:ln>
          </p:spPr>
        </p:sp>
        <p:sp>
          <p:nvSpPr>
            <p:cNvPr id="1048821" name="Freeform: Shape 1048820"/>
            <p:cNvSpPr/>
            <p:nvPr/>
          </p:nvSpPr>
          <p:spPr>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path>
              </a:pathLst>
            </a:custGeom>
            <a:solidFill>
              <a:srgbClr val="766F54"/>
            </a:solidFill>
            <a:ln>
              <a:noFill/>
            </a:ln>
          </p:spPr>
        </p:sp>
        <p:sp>
          <p:nvSpPr>
            <p:cNvPr id="1048822" name="Freeform: Shape 1048821"/>
            <p:cNvSpPr/>
            <p:nvPr/>
          </p:nvSpPr>
          <p:spPr>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path>
              </a:pathLst>
            </a:custGeom>
            <a:solidFill>
              <a:srgbClr val="766F54"/>
            </a:solidFill>
            <a:ln>
              <a:noFill/>
            </a:ln>
          </p:spPr>
        </p:sp>
      </p:grpSp>
      <p:sp>
        <p:nvSpPr>
          <p:cNvPr id="1048823" name="Rectangle 1048822"/>
          <p:cNvSpPr/>
          <p:nvPr/>
        </p:nvSpPr>
        <p:spPr>
          <a:xfrm>
            <a:off x="0" y="0"/>
            <a:ext cx="182562" cy="6858000"/>
          </a:xfrm>
          <a:prstGeom prst="rect">
            <a:avLst/>
          </a:prstGeom>
          <a:solidFill>
            <a:srgbClr val="766F54"/>
          </a:solidFill>
          <a:ln>
            <a:noFill/>
          </a:ln>
        </p:spPr>
      </p:sp>
      <p:sp>
        <p:nvSpPr>
          <p:cNvPr id="1048824" name="Freeform: Shape 1048823"/>
          <p:cNvSpPr/>
          <p:nvPr/>
        </p:nvSpPr>
        <p:spPr>
          <a:xfrm flipV="1">
            <a:off x="-4762" y="3178175"/>
            <a:ext cx="1589087" cy="508000"/>
          </a:xfrm>
          <a:custGeom>
            <a:avLst/>
            <a:gdLst/>
            <a:ahLst/>
            <a:cxnLst/>
            <a:rect l="0" t="0"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path>
            </a:pathLst>
          </a:custGeom>
          <a:solidFill>
            <a:srgbClr val="A53010"/>
          </a:solidFill>
          <a:ln>
            <a:noFill/>
          </a:ln>
        </p:spPr>
      </p:sp>
      <p:sp>
        <p:nvSpPr>
          <p:cNvPr id="1048825" name="Title Placeholder 1048824"/>
          <p:cNvSpPr>
            <a:spLocks noGrp="1"/>
          </p:cNvSpPr>
          <p:nvPr>
            <p:ph type="title"/>
          </p:nvPr>
        </p:nvSpPr>
        <p:spPr>
          <a:xfrm>
            <a:off x="2592387" y="623887"/>
            <a:ext cx="8912225" cy="1281112"/>
          </a:xfrm>
          <a:prstGeom prst="rect">
            <a:avLst/>
          </a:prstGeom>
          <a:noFill/>
          <a:ln>
            <a:noFill/>
          </a:ln>
        </p:spPr>
        <p:txBody>
          <a:bodyPr vert="horz" lIns="91440" tIns="45720" rIns="91440" bIns="45720" anchor="t"/>
          <a:lstStyle/>
          <a:p>
            <a:pPr lvl="0"/>
            <a:r>
              <a:rPr lang="en-US" altLang="en-US"/>
              <a:t>Click to edit Master title style</a:t>
            </a:r>
          </a:p>
        </p:txBody>
      </p:sp>
      <p:sp>
        <p:nvSpPr>
          <p:cNvPr id="1048826" name="Text Placeholder 1048825"/>
          <p:cNvSpPr>
            <a:spLocks noGrp="1"/>
          </p:cNvSpPr>
          <p:nvPr>
            <p:ph type="body" idx="1"/>
          </p:nvPr>
        </p:nvSpPr>
        <p:spPr>
          <a:xfrm>
            <a:off x="2589212" y="2133600"/>
            <a:ext cx="8915400" cy="3886200"/>
          </a:xfrm>
          <a:prstGeom prst="rect">
            <a:avLst/>
          </a:prstGeom>
          <a:noFill/>
          <a:ln>
            <a:noFill/>
          </a:ln>
        </p:spPr>
        <p:txBody>
          <a:bodyPr vert="horz" lIns="91440" tIns="45720" rIns="91440" bIns="45720" anchor="t"/>
          <a:lstStyle/>
          <a:p>
            <a:pPr lvl="0"/>
            <a:r>
              <a:rPr lang="en-US" altLang="en-US"/>
              <a:t>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48827" name="Date Placeholder 1048826"/>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828" name="Footer Placeholder 1048827"/>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
        <p:nvSpPr>
          <p:cNvPr id="1048829" name="Slide Number Placeholder 1048828"/>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Tree>
  </p:cSld>
  <p:clrMap bg1="lt1" tx1="dk1" bg2="dk2" tx2="lt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Lst>
  <p:hf sldNum="0" hdr="0" ftr="0" dt="0"/>
  <p:txStyles>
    <p:titleStyle>
      <a:lvl1pPr marL="0" indent="0" algn="l" eaLnBrk="1" fontAlgn="base" latinLnBrk="1" hangingPunct="1">
        <a:spcBef>
          <a:spcPct val="0"/>
        </a:spcBef>
        <a:buFontTx/>
        <a:buNone/>
        <a:defRPr sz="3600" b="0">
          <a:solidFill>
            <a:srgbClr val="262626"/>
          </a:solidFill>
          <a:latin typeface="Century Gothic"/>
          <a:ea typeface="宋体" charset="-122"/>
        </a:defRPr>
      </a:lvl1pPr>
      <a:lvl2pPr marL="0" indent="0" algn="l" eaLnBrk="1" fontAlgn="base" latinLnBrk="1" hangingPunct="1">
        <a:spcBef>
          <a:spcPct val="0"/>
        </a:spcBef>
        <a:buFontTx/>
        <a:buNone/>
        <a:defRPr sz="3600" b="0">
          <a:solidFill>
            <a:srgbClr val="766F54"/>
          </a:solidFill>
          <a:latin typeface="Century Gothic"/>
          <a:ea typeface="宋体" charset="-122"/>
        </a:defRPr>
      </a:lvl2pPr>
      <a:lvl3pPr marL="0" indent="0" algn="l" eaLnBrk="1" fontAlgn="base" latinLnBrk="1" hangingPunct="1">
        <a:spcBef>
          <a:spcPct val="0"/>
        </a:spcBef>
        <a:buFontTx/>
        <a:buNone/>
        <a:defRPr sz="3600" b="0">
          <a:solidFill>
            <a:srgbClr val="766F54"/>
          </a:solidFill>
          <a:latin typeface="Century Gothic"/>
          <a:ea typeface="宋体" charset="-122"/>
        </a:defRPr>
      </a:lvl3pPr>
      <a:lvl4pPr marL="0" indent="0" algn="l" eaLnBrk="1" fontAlgn="base" latinLnBrk="1" hangingPunct="1">
        <a:spcBef>
          <a:spcPct val="0"/>
        </a:spcBef>
        <a:buFontTx/>
        <a:buNone/>
        <a:defRPr sz="3600" b="0">
          <a:solidFill>
            <a:srgbClr val="766F54"/>
          </a:solidFill>
          <a:latin typeface="Century Gothic"/>
          <a:ea typeface="宋体" charset="-122"/>
        </a:defRPr>
      </a:lvl4pPr>
      <a:lvl5pPr marL="0" indent="0" algn="l" eaLnBrk="1" fontAlgn="base" latinLnBrk="1" hangingPunct="1">
        <a:spcBef>
          <a:spcPct val="0"/>
        </a:spcBef>
        <a:buFontTx/>
        <a:buNone/>
        <a:defRPr sz="3600" b="0">
          <a:solidFill>
            <a:srgbClr val="766F54"/>
          </a:solidFill>
          <a:latin typeface="Century Gothic"/>
          <a:ea typeface="宋体" charset="-122"/>
        </a:defRPr>
      </a:lvl5pPr>
    </p:titleStyle>
    <p:bodyStyle>
      <a:lvl1pPr marL="342900" indent="-342900" algn="l" eaLnBrk="1" fontAlgn="base" latinLnBrk="1" hangingPunct="1">
        <a:spcBef>
          <a:spcPts val="1000"/>
        </a:spcBef>
        <a:spcAft>
          <a:spcPct val="0"/>
        </a:spcAft>
        <a:buClr>
          <a:srgbClr val="A53010"/>
        </a:buClr>
        <a:buFont typeface="Wingdings 3" charset="2"/>
        <a:buChar char=""/>
        <a:defRPr sz="1800" b="0">
          <a:solidFill>
            <a:srgbClr val="3F3F3F"/>
          </a:solidFill>
          <a:latin typeface="Century Gothic"/>
          <a:ea typeface="宋体" charset="-122"/>
        </a:defRPr>
      </a:lvl1pPr>
      <a:lvl2pPr marL="742950" indent="-285750" algn="l" eaLnBrk="1" fontAlgn="base" latinLnBrk="1" hangingPunct="1">
        <a:spcBef>
          <a:spcPts val="1000"/>
        </a:spcBef>
        <a:spcAft>
          <a:spcPct val="0"/>
        </a:spcAft>
        <a:buClr>
          <a:srgbClr val="A53010"/>
        </a:buClr>
        <a:buFont typeface="Wingdings 3" charset="2"/>
        <a:buChar char=""/>
        <a:defRPr sz="1600" b="0">
          <a:solidFill>
            <a:srgbClr val="3F3F3F"/>
          </a:solidFill>
          <a:latin typeface="Century Gothic"/>
          <a:ea typeface="宋体" charset="-122"/>
        </a:defRPr>
      </a:lvl2pPr>
      <a:lvl3pPr marL="1143000" indent="-228600" algn="l" eaLnBrk="1" fontAlgn="base" latinLnBrk="1" hangingPunct="1">
        <a:spcBef>
          <a:spcPts val="1000"/>
        </a:spcBef>
        <a:spcAft>
          <a:spcPct val="0"/>
        </a:spcAft>
        <a:buClr>
          <a:srgbClr val="A53010"/>
        </a:buClr>
        <a:buFont typeface="Wingdings 3" charset="2"/>
        <a:buChar char=""/>
        <a:defRPr sz="1400" b="0">
          <a:solidFill>
            <a:srgbClr val="3F3F3F"/>
          </a:solidFill>
          <a:latin typeface="Century Gothic"/>
          <a:ea typeface="宋体" charset="-122"/>
        </a:defRPr>
      </a:lvl3pPr>
      <a:lvl4pPr marL="1600200" indent="-228600" algn="l" eaLnBrk="1" fontAlgn="base" latinLnBrk="1" hangingPunct="1">
        <a:spcBef>
          <a:spcPts val="1000"/>
        </a:spcBef>
        <a:spcAft>
          <a:spcPct val="0"/>
        </a:spcAft>
        <a:buClr>
          <a:srgbClr val="A53010"/>
        </a:buClr>
        <a:buFont typeface="Wingdings 3" charset="2"/>
        <a:buChar char=""/>
        <a:defRPr sz="1200" b="0">
          <a:solidFill>
            <a:srgbClr val="3F3F3F"/>
          </a:solidFill>
          <a:latin typeface="Century Gothic"/>
          <a:ea typeface="宋体" charset="-122"/>
        </a:defRPr>
      </a:lvl4pPr>
      <a:lvl5pPr marL="2057400" indent="-228600" algn="l" eaLnBrk="1" fontAlgn="base" latinLnBrk="1" hangingPunct="1">
        <a:spcBef>
          <a:spcPts val="1000"/>
        </a:spcBef>
        <a:spcAft>
          <a:spcPct val="0"/>
        </a:spcAft>
        <a:buClr>
          <a:srgbClr val="A53010"/>
        </a:buClr>
        <a:buFont typeface="Wingdings 3" charset="2"/>
        <a:buChar char=""/>
        <a:defRPr sz="1200" b="0">
          <a:solidFill>
            <a:srgbClr val="3F3F3F"/>
          </a:solidFill>
          <a:latin typeface="Century Gothic"/>
          <a:ea typeface="宋体" charset="-122"/>
        </a:defRPr>
      </a:lvl5pPr>
    </p:bodyStyle>
    <p:other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50" name="Group 449"/>
          <p:cNvGrpSpPr/>
          <p:nvPr/>
        </p:nvGrpSpPr>
        <p:grpSpPr>
          <a:xfrm>
            <a:off x="0" y="228600"/>
            <a:ext cx="2851150" cy="6638925"/>
            <a:chOff x="2487613" y="285750"/>
            <a:chExt cx="2428875" cy="5654676"/>
          </a:xfrm>
        </p:grpSpPr>
        <p:sp>
          <p:nvSpPr>
            <p:cNvPr id="1049489" name="Freeform: Shape 1049488"/>
            <p:cNvSpPr/>
            <p:nvPr/>
          </p:nvSpPr>
          <p:spPr>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path>
              </a:pathLst>
            </a:custGeom>
            <a:solidFill>
              <a:srgbClr val="766F54">
                <a:alpha val="20000"/>
              </a:srgbClr>
            </a:solidFill>
            <a:ln>
              <a:noFill/>
            </a:ln>
          </p:spPr>
        </p:sp>
        <p:sp>
          <p:nvSpPr>
            <p:cNvPr id="1049490" name="Freeform: Shape 1049489"/>
            <p:cNvSpPr/>
            <p:nvPr/>
          </p:nvSpPr>
          <p:spPr>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path>
              </a:pathLst>
            </a:custGeom>
            <a:solidFill>
              <a:srgbClr val="766F54">
                <a:alpha val="20000"/>
              </a:srgbClr>
            </a:solidFill>
            <a:ln>
              <a:noFill/>
            </a:ln>
          </p:spPr>
        </p:sp>
        <p:sp>
          <p:nvSpPr>
            <p:cNvPr id="1049491" name="Freeform: Shape 1049490"/>
            <p:cNvSpPr/>
            <p:nvPr/>
          </p:nvSpPr>
          <p:spPr>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path>
              </a:pathLst>
            </a:custGeom>
            <a:solidFill>
              <a:srgbClr val="766F54">
                <a:alpha val="20000"/>
              </a:srgbClr>
            </a:solidFill>
            <a:ln>
              <a:noFill/>
            </a:ln>
          </p:spPr>
        </p:sp>
        <p:sp>
          <p:nvSpPr>
            <p:cNvPr id="1049492" name="Freeform: Shape 1049491"/>
            <p:cNvSpPr/>
            <p:nvPr/>
          </p:nvSpPr>
          <p:spPr>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path>
              </a:pathLst>
            </a:custGeom>
            <a:solidFill>
              <a:srgbClr val="766F54">
                <a:alpha val="20000"/>
              </a:srgbClr>
            </a:solidFill>
            <a:ln>
              <a:noFill/>
            </a:ln>
          </p:spPr>
        </p:sp>
        <p:sp>
          <p:nvSpPr>
            <p:cNvPr id="1049493" name="Freeform: Shape 1049492"/>
            <p:cNvSpPr/>
            <p:nvPr/>
          </p:nvSpPr>
          <p:spPr>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path>
              </a:pathLst>
            </a:custGeom>
            <a:solidFill>
              <a:srgbClr val="766F54">
                <a:alpha val="20000"/>
              </a:srgbClr>
            </a:solidFill>
            <a:ln>
              <a:noFill/>
            </a:ln>
          </p:spPr>
        </p:sp>
        <p:sp>
          <p:nvSpPr>
            <p:cNvPr id="1049494" name="Freeform: Shape 1049493"/>
            <p:cNvSpPr/>
            <p:nvPr/>
          </p:nvSpPr>
          <p:spPr>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path>
              </a:pathLst>
            </a:custGeom>
            <a:solidFill>
              <a:srgbClr val="766F54">
                <a:alpha val="20000"/>
              </a:srgbClr>
            </a:solidFill>
            <a:ln>
              <a:noFill/>
            </a:ln>
          </p:spPr>
        </p:sp>
        <p:sp>
          <p:nvSpPr>
            <p:cNvPr id="1049495" name="Freeform: Shape 1049494"/>
            <p:cNvSpPr/>
            <p:nvPr/>
          </p:nvSpPr>
          <p:spPr>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path>
              </a:pathLst>
            </a:custGeom>
            <a:solidFill>
              <a:srgbClr val="766F54">
                <a:alpha val="20000"/>
              </a:srgbClr>
            </a:solidFill>
            <a:ln>
              <a:noFill/>
            </a:ln>
          </p:spPr>
        </p:sp>
        <p:sp>
          <p:nvSpPr>
            <p:cNvPr id="1049496" name="Freeform: Shape 1049495"/>
            <p:cNvSpPr/>
            <p:nvPr/>
          </p:nvSpPr>
          <p:spPr>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path>
              </a:pathLst>
            </a:custGeom>
            <a:solidFill>
              <a:srgbClr val="766F54">
                <a:alpha val="20000"/>
              </a:srgbClr>
            </a:solidFill>
            <a:ln>
              <a:noFill/>
            </a:ln>
          </p:spPr>
        </p:sp>
        <p:sp>
          <p:nvSpPr>
            <p:cNvPr id="1049497" name="Freeform: Shape 1049496"/>
            <p:cNvSpPr/>
            <p:nvPr/>
          </p:nvSpPr>
          <p:spPr>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path>
              </a:pathLst>
            </a:custGeom>
            <a:solidFill>
              <a:srgbClr val="766F54">
                <a:alpha val="20000"/>
              </a:srgbClr>
            </a:solidFill>
            <a:ln>
              <a:noFill/>
            </a:ln>
          </p:spPr>
        </p:sp>
        <p:sp>
          <p:nvSpPr>
            <p:cNvPr id="1049498" name="Freeform: Shape 1049497"/>
            <p:cNvSpPr/>
            <p:nvPr/>
          </p:nvSpPr>
          <p:spPr>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path>
              </a:pathLst>
            </a:custGeom>
            <a:solidFill>
              <a:srgbClr val="766F54">
                <a:alpha val="20000"/>
              </a:srgbClr>
            </a:solidFill>
            <a:ln>
              <a:noFill/>
            </a:ln>
          </p:spPr>
        </p:sp>
        <p:sp>
          <p:nvSpPr>
            <p:cNvPr id="1049499" name="Freeform: Shape 1049498"/>
            <p:cNvSpPr/>
            <p:nvPr/>
          </p:nvSpPr>
          <p:spPr>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path>
              </a:pathLst>
            </a:custGeom>
            <a:solidFill>
              <a:srgbClr val="766F54">
                <a:alpha val="20000"/>
              </a:srgbClr>
            </a:solidFill>
            <a:ln>
              <a:noFill/>
            </a:ln>
          </p:spPr>
        </p:sp>
        <p:sp>
          <p:nvSpPr>
            <p:cNvPr id="1049500" name="Freeform: Shape 1049499"/>
            <p:cNvSpPr/>
            <p:nvPr/>
          </p:nvSpPr>
          <p:spPr>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path>
              </a:pathLst>
            </a:custGeom>
            <a:solidFill>
              <a:srgbClr val="766F54">
                <a:alpha val="20000"/>
              </a:srgbClr>
            </a:solidFill>
            <a:ln>
              <a:noFill/>
            </a:ln>
          </p:spPr>
        </p:sp>
      </p:grpSp>
      <p:grpSp>
        <p:nvGrpSpPr>
          <p:cNvPr id="451" name="Group 450"/>
          <p:cNvGrpSpPr/>
          <p:nvPr/>
        </p:nvGrpSpPr>
        <p:grpSpPr>
          <a:xfrm>
            <a:off x="26987" y="0"/>
            <a:ext cx="2357437" cy="6853237"/>
            <a:chOff x="6627813" y="194833"/>
            <a:chExt cx="1952625" cy="5678918"/>
          </a:xfrm>
        </p:grpSpPr>
        <p:sp>
          <p:nvSpPr>
            <p:cNvPr id="1049501" name="Freeform: Shape 1049500"/>
            <p:cNvSpPr/>
            <p:nvPr/>
          </p:nvSpPr>
          <p:spPr>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path>
              </a:pathLst>
            </a:custGeom>
            <a:solidFill>
              <a:srgbClr val="766F54"/>
            </a:solidFill>
            <a:ln>
              <a:noFill/>
            </a:ln>
          </p:spPr>
        </p:sp>
        <p:sp>
          <p:nvSpPr>
            <p:cNvPr id="1049502" name="Freeform: Shape 1049501"/>
            <p:cNvSpPr/>
            <p:nvPr/>
          </p:nvSpPr>
          <p:spPr>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path>
              </a:pathLst>
            </a:custGeom>
            <a:solidFill>
              <a:srgbClr val="766F54"/>
            </a:solidFill>
            <a:ln>
              <a:noFill/>
            </a:ln>
          </p:spPr>
        </p:sp>
        <p:sp>
          <p:nvSpPr>
            <p:cNvPr id="1049503" name="Freeform: Shape 1049502"/>
            <p:cNvSpPr/>
            <p:nvPr/>
          </p:nvSpPr>
          <p:spPr>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path>
              </a:pathLst>
            </a:custGeom>
            <a:solidFill>
              <a:srgbClr val="766F54"/>
            </a:solidFill>
            <a:ln>
              <a:noFill/>
            </a:ln>
          </p:spPr>
        </p:sp>
        <p:sp>
          <p:nvSpPr>
            <p:cNvPr id="1049504" name="Freeform: Shape 1049503"/>
            <p:cNvSpPr/>
            <p:nvPr/>
          </p:nvSpPr>
          <p:spPr>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path>
              </a:pathLst>
            </a:custGeom>
            <a:solidFill>
              <a:srgbClr val="766F54"/>
            </a:solidFill>
            <a:ln>
              <a:noFill/>
            </a:ln>
          </p:spPr>
        </p:sp>
        <p:sp>
          <p:nvSpPr>
            <p:cNvPr id="1049505" name="Freeform: Shape 1049504"/>
            <p:cNvSpPr/>
            <p:nvPr/>
          </p:nvSpPr>
          <p:spPr>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path>
              </a:pathLst>
            </a:custGeom>
            <a:solidFill>
              <a:srgbClr val="766F54"/>
            </a:solidFill>
            <a:ln>
              <a:noFill/>
            </a:ln>
          </p:spPr>
        </p:sp>
        <p:sp>
          <p:nvSpPr>
            <p:cNvPr id="1049506" name="Freeform: Shape 1049505"/>
            <p:cNvSpPr/>
            <p:nvPr/>
          </p:nvSpPr>
          <p:spPr>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path>
              </a:pathLst>
            </a:custGeom>
            <a:solidFill>
              <a:srgbClr val="766F54"/>
            </a:solidFill>
            <a:ln>
              <a:noFill/>
            </a:ln>
          </p:spPr>
        </p:sp>
        <p:sp>
          <p:nvSpPr>
            <p:cNvPr id="1049507" name="Freeform: Shape 1049506"/>
            <p:cNvSpPr/>
            <p:nvPr/>
          </p:nvSpPr>
          <p:spPr>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path>
              </a:pathLst>
            </a:custGeom>
            <a:solidFill>
              <a:srgbClr val="766F54"/>
            </a:solidFill>
            <a:ln>
              <a:noFill/>
            </a:ln>
          </p:spPr>
        </p:sp>
        <p:sp>
          <p:nvSpPr>
            <p:cNvPr id="1049508" name="Freeform: Shape 1049507"/>
            <p:cNvSpPr/>
            <p:nvPr/>
          </p:nvSpPr>
          <p:spPr>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path>
              </a:pathLst>
            </a:custGeom>
            <a:solidFill>
              <a:srgbClr val="766F54"/>
            </a:solidFill>
            <a:ln>
              <a:noFill/>
            </a:ln>
          </p:spPr>
        </p:sp>
        <p:sp>
          <p:nvSpPr>
            <p:cNvPr id="1049509" name="Freeform: Shape 1049508"/>
            <p:cNvSpPr/>
            <p:nvPr/>
          </p:nvSpPr>
          <p:spPr>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path>
              </a:pathLst>
            </a:custGeom>
            <a:solidFill>
              <a:srgbClr val="766F54"/>
            </a:solidFill>
            <a:ln>
              <a:noFill/>
            </a:ln>
          </p:spPr>
        </p:sp>
        <p:sp>
          <p:nvSpPr>
            <p:cNvPr id="1049510" name="Freeform: Shape 1049509"/>
            <p:cNvSpPr/>
            <p:nvPr/>
          </p:nvSpPr>
          <p:spPr>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path>
              </a:pathLst>
            </a:custGeom>
            <a:solidFill>
              <a:srgbClr val="766F54"/>
            </a:solidFill>
            <a:ln>
              <a:noFill/>
            </a:ln>
          </p:spPr>
        </p:sp>
        <p:sp>
          <p:nvSpPr>
            <p:cNvPr id="1049511" name="Freeform: Shape 1049510"/>
            <p:cNvSpPr/>
            <p:nvPr/>
          </p:nvSpPr>
          <p:spPr>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path>
              </a:pathLst>
            </a:custGeom>
            <a:solidFill>
              <a:srgbClr val="766F54"/>
            </a:solidFill>
            <a:ln>
              <a:noFill/>
            </a:ln>
          </p:spPr>
        </p:sp>
        <p:sp>
          <p:nvSpPr>
            <p:cNvPr id="1049512" name="Freeform: Shape 1049511"/>
            <p:cNvSpPr/>
            <p:nvPr/>
          </p:nvSpPr>
          <p:spPr>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path>
              </a:pathLst>
            </a:custGeom>
            <a:solidFill>
              <a:srgbClr val="766F54"/>
            </a:solidFill>
            <a:ln>
              <a:noFill/>
            </a:ln>
          </p:spPr>
        </p:sp>
      </p:grpSp>
      <p:sp>
        <p:nvSpPr>
          <p:cNvPr id="1049513" name="Rectangle 1049512"/>
          <p:cNvSpPr/>
          <p:nvPr/>
        </p:nvSpPr>
        <p:spPr>
          <a:xfrm>
            <a:off x="0" y="0"/>
            <a:ext cx="182562" cy="6858000"/>
          </a:xfrm>
          <a:prstGeom prst="rect">
            <a:avLst/>
          </a:prstGeom>
          <a:solidFill>
            <a:srgbClr val="766F54"/>
          </a:solidFill>
          <a:ln>
            <a:noFill/>
          </a:ln>
        </p:spPr>
      </p:sp>
      <p:sp>
        <p:nvSpPr>
          <p:cNvPr id="1049514" name="Freeform: Shape 1049513"/>
          <p:cNvSpPr/>
          <p:nvPr/>
        </p:nvSpPr>
        <p:spPr>
          <a:xfrm flipV="1">
            <a:off x="-4762" y="3178175"/>
            <a:ext cx="1589087" cy="508000"/>
          </a:xfrm>
          <a:custGeom>
            <a:avLst/>
            <a:gdLst/>
            <a:ahLst/>
            <a:cxnLst/>
            <a:rect l="0" t="0"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path>
            </a:pathLst>
          </a:custGeom>
          <a:solidFill>
            <a:srgbClr val="A53010"/>
          </a:solidFill>
          <a:ln>
            <a:noFill/>
          </a:ln>
        </p:spPr>
      </p:sp>
      <p:sp>
        <p:nvSpPr>
          <p:cNvPr id="1049515" name="Rectangle 1049514"/>
          <p:cNvSpPr/>
          <p:nvPr/>
        </p:nvSpPr>
        <p:spPr>
          <a:xfrm>
            <a:off x="2466975" y="647700"/>
            <a:ext cx="609600" cy="5857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r>
              <a:rPr lang="en-US" altLang="en-US" sz="8000" baseline="0">
                <a:solidFill>
                  <a:srgbClr val="A53010"/>
                </a:solidFill>
                <a:latin typeface="Arial" charset="0"/>
              </a:rPr>
              <a:t>“</a:t>
            </a:r>
          </a:p>
        </p:txBody>
      </p:sp>
      <p:sp>
        <p:nvSpPr>
          <p:cNvPr id="1049516" name="Rectangle 1049515"/>
          <p:cNvSpPr/>
          <p:nvPr/>
        </p:nvSpPr>
        <p:spPr>
          <a:xfrm>
            <a:off x="11114088" y="2905125"/>
            <a:ext cx="609600" cy="584200"/>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r>
              <a:rPr lang="en-US" altLang="en-US" sz="8000" baseline="0">
                <a:solidFill>
                  <a:srgbClr val="A53010"/>
                </a:solidFill>
                <a:latin typeface="Arial" charset="0"/>
              </a:rPr>
              <a:t>”</a:t>
            </a:r>
          </a:p>
        </p:txBody>
      </p:sp>
      <p:sp>
        <p:nvSpPr>
          <p:cNvPr id="1049517" name="Title Placeholder 1049516"/>
          <p:cNvSpPr>
            <a:spLocks noGrp="1"/>
          </p:cNvSpPr>
          <p:nvPr>
            <p:ph type="title"/>
          </p:nvPr>
        </p:nvSpPr>
        <p:spPr>
          <a:xfrm>
            <a:off x="2592387" y="623887"/>
            <a:ext cx="8912225" cy="1281112"/>
          </a:xfrm>
          <a:prstGeom prst="rect">
            <a:avLst/>
          </a:prstGeom>
          <a:noFill/>
          <a:ln>
            <a:noFill/>
          </a:ln>
        </p:spPr>
        <p:txBody>
          <a:bodyPr vert="horz" lIns="91440" tIns="45720" rIns="91440" bIns="45720" anchor="t"/>
          <a:lstStyle/>
          <a:p>
            <a:pPr lvl="0"/>
            <a:r>
              <a:rPr lang="en-US" altLang="en-US"/>
              <a:t>Click to edit Master title style</a:t>
            </a:r>
          </a:p>
        </p:txBody>
      </p:sp>
      <p:sp>
        <p:nvSpPr>
          <p:cNvPr id="1049518" name="Text Placeholder 1049517"/>
          <p:cNvSpPr>
            <a:spLocks noGrp="1"/>
          </p:cNvSpPr>
          <p:nvPr>
            <p:ph type="body" idx="1"/>
          </p:nvPr>
        </p:nvSpPr>
        <p:spPr>
          <a:xfrm>
            <a:off x="2589212" y="2133600"/>
            <a:ext cx="8915400" cy="3886200"/>
          </a:xfrm>
          <a:prstGeom prst="rect">
            <a:avLst/>
          </a:prstGeom>
          <a:noFill/>
          <a:ln>
            <a:noFill/>
          </a:ln>
        </p:spPr>
        <p:txBody>
          <a:bodyPr vert="horz" lIns="91440" tIns="45720" rIns="91440" bIns="45720" anchor="t"/>
          <a:lstStyle/>
          <a:p>
            <a:pPr lvl="0"/>
            <a:r>
              <a:rPr lang="en-US" altLang="en-US"/>
              <a:t>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49519" name="Date Placeholder 1049518"/>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520" name="Footer Placeholder 1049519"/>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
        <p:nvSpPr>
          <p:cNvPr id="1049521" name="Slide Number Placeholder 1049520"/>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Tree>
  </p:cSld>
  <p:clrMap bg1="lt1" tx1="dk1" bg2="dk2" tx2="lt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sldNum="0" hdr="0" ftr="0" dt="0"/>
  <p:txStyles>
    <p:titleStyle>
      <a:lvl1pPr marL="0" indent="0" algn="l" eaLnBrk="1" fontAlgn="base" latinLnBrk="1" hangingPunct="1">
        <a:spcBef>
          <a:spcPct val="0"/>
        </a:spcBef>
        <a:buFontTx/>
        <a:buNone/>
        <a:defRPr sz="3600" b="0">
          <a:solidFill>
            <a:srgbClr val="262626"/>
          </a:solidFill>
          <a:latin typeface="Century Gothic"/>
          <a:ea typeface="宋体" charset="-122"/>
        </a:defRPr>
      </a:lvl1pPr>
      <a:lvl2pPr marL="0" indent="0" algn="l" eaLnBrk="1" fontAlgn="base" latinLnBrk="1" hangingPunct="1">
        <a:spcBef>
          <a:spcPct val="0"/>
        </a:spcBef>
        <a:buFontTx/>
        <a:buNone/>
        <a:defRPr sz="3600" b="0">
          <a:solidFill>
            <a:srgbClr val="766F54"/>
          </a:solidFill>
          <a:latin typeface="Century Gothic"/>
          <a:ea typeface="宋体" charset="-122"/>
        </a:defRPr>
      </a:lvl2pPr>
      <a:lvl3pPr marL="0" indent="0" algn="l" eaLnBrk="1" fontAlgn="base" latinLnBrk="1" hangingPunct="1">
        <a:spcBef>
          <a:spcPct val="0"/>
        </a:spcBef>
        <a:buFontTx/>
        <a:buNone/>
        <a:defRPr sz="3600" b="0">
          <a:solidFill>
            <a:srgbClr val="766F54"/>
          </a:solidFill>
          <a:latin typeface="Century Gothic"/>
          <a:ea typeface="宋体" charset="-122"/>
        </a:defRPr>
      </a:lvl3pPr>
      <a:lvl4pPr marL="0" indent="0" algn="l" eaLnBrk="1" fontAlgn="base" latinLnBrk="1" hangingPunct="1">
        <a:spcBef>
          <a:spcPct val="0"/>
        </a:spcBef>
        <a:buFontTx/>
        <a:buNone/>
        <a:defRPr sz="3600" b="0">
          <a:solidFill>
            <a:srgbClr val="766F54"/>
          </a:solidFill>
          <a:latin typeface="Century Gothic"/>
          <a:ea typeface="宋体" charset="-122"/>
        </a:defRPr>
      </a:lvl4pPr>
      <a:lvl5pPr marL="0" indent="0" algn="l" eaLnBrk="1" fontAlgn="base" latinLnBrk="1" hangingPunct="1">
        <a:spcBef>
          <a:spcPct val="0"/>
        </a:spcBef>
        <a:buFontTx/>
        <a:buNone/>
        <a:defRPr sz="3600" b="0">
          <a:solidFill>
            <a:srgbClr val="766F54"/>
          </a:solidFill>
          <a:latin typeface="Century Gothic"/>
          <a:ea typeface="宋体" charset="-122"/>
        </a:defRPr>
      </a:lvl5pPr>
    </p:titleStyle>
    <p:bodyStyle>
      <a:lvl1pPr marL="342900" indent="-342900" algn="l" eaLnBrk="1" fontAlgn="base" latinLnBrk="1" hangingPunct="1">
        <a:spcBef>
          <a:spcPts val="1000"/>
        </a:spcBef>
        <a:spcAft>
          <a:spcPct val="0"/>
        </a:spcAft>
        <a:buClr>
          <a:srgbClr val="A53010"/>
        </a:buClr>
        <a:buFont typeface="Wingdings 3" charset="2"/>
        <a:buChar char=""/>
        <a:defRPr sz="1800" b="0">
          <a:solidFill>
            <a:srgbClr val="3F3F3F"/>
          </a:solidFill>
          <a:latin typeface="Century Gothic"/>
          <a:ea typeface="宋体" charset="-122"/>
        </a:defRPr>
      </a:lvl1pPr>
      <a:lvl2pPr marL="742950" indent="-285750" algn="l" eaLnBrk="1" fontAlgn="base" latinLnBrk="1" hangingPunct="1">
        <a:spcBef>
          <a:spcPts val="1000"/>
        </a:spcBef>
        <a:spcAft>
          <a:spcPct val="0"/>
        </a:spcAft>
        <a:buClr>
          <a:srgbClr val="A53010"/>
        </a:buClr>
        <a:buFont typeface="Wingdings 3" charset="2"/>
        <a:buChar char=""/>
        <a:defRPr sz="1600" b="0">
          <a:solidFill>
            <a:srgbClr val="3F3F3F"/>
          </a:solidFill>
          <a:latin typeface="Century Gothic"/>
          <a:ea typeface="宋体" charset="-122"/>
        </a:defRPr>
      </a:lvl2pPr>
      <a:lvl3pPr marL="1143000" indent="-228600" algn="l" eaLnBrk="1" fontAlgn="base" latinLnBrk="1" hangingPunct="1">
        <a:spcBef>
          <a:spcPts val="1000"/>
        </a:spcBef>
        <a:spcAft>
          <a:spcPct val="0"/>
        </a:spcAft>
        <a:buClr>
          <a:srgbClr val="A53010"/>
        </a:buClr>
        <a:buFont typeface="Wingdings 3" charset="2"/>
        <a:buChar char=""/>
        <a:defRPr sz="1400" b="0">
          <a:solidFill>
            <a:srgbClr val="3F3F3F"/>
          </a:solidFill>
          <a:latin typeface="Century Gothic"/>
          <a:ea typeface="宋体" charset="-122"/>
        </a:defRPr>
      </a:lvl3pPr>
      <a:lvl4pPr marL="1600200" indent="-228600" algn="l" eaLnBrk="1" fontAlgn="base" latinLnBrk="1" hangingPunct="1">
        <a:spcBef>
          <a:spcPts val="1000"/>
        </a:spcBef>
        <a:spcAft>
          <a:spcPct val="0"/>
        </a:spcAft>
        <a:buClr>
          <a:srgbClr val="A53010"/>
        </a:buClr>
        <a:buFont typeface="Wingdings 3" charset="2"/>
        <a:buChar char=""/>
        <a:defRPr sz="1200" b="0">
          <a:solidFill>
            <a:srgbClr val="3F3F3F"/>
          </a:solidFill>
          <a:latin typeface="Century Gothic"/>
          <a:ea typeface="宋体" charset="-122"/>
        </a:defRPr>
      </a:lvl4pPr>
      <a:lvl5pPr marL="2057400" indent="-228600" algn="l" eaLnBrk="1" fontAlgn="base" latinLnBrk="1" hangingPunct="1">
        <a:spcBef>
          <a:spcPts val="1000"/>
        </a:spcBef>
        <a:spcAft>
          <a:spcPct val="0"/>
        </a:spcAft>
        <a:buClr>
          <a:srgbClr val="A53010"/>
        </a:buClr>
        <a:buFont typeface="Wingdings 3" charset="2"/>
        <a:buChar char=""/>
        <a:defRPr sz="1200" b="0">
          <a:solidFill>
            <a:srgbClr val="3F3F3F"/>
          </a:solidFill>
          <a:latin typeface="Century Gothic"/>
          <a:ea typeface="宋体" charset="-122"/>
        </a:defRPr>
      </a:lvl5pPr>
    </p:bodyStyle>
    <p:other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76" name="Group 175"/>
          <p:cNvGrpSpPr/>
          <p:nvPr/>
        </p:nvGrpSpPr>
        <p:grpSpPr>
          <a:xfrm>
            <a:off x="0" y="228600"/>
            <a:ext cx="2851150" cy="6638925"/>
            <a:chOff x="2487613" y="285750"/>
            <a:chExt cx="2428875" cy="5654676"/>
          </a:xfrm>
        </p:grpSpPr>
        <p:sp>
          <p:nvSpPr>
            <p:cNvPr id="1048911" name="Freeform: Shape 1048910"/>
            <p:cNvSpPr/>
            <p:nvPr/>
          </p:nvSpPr>
          <p:spPr>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path>
              </a:pathLst>
            </a:custGeom>
            <a:solidFill>
              <a:srgbClr val="766F54">
                <a:alpha val="20000"/>
              </a:srgbClr>
            </a:solidFill>
            <a:ln>
              <a:noFill/>
            </a:ln>
          </p:spPr>
        </p:sp>
        <p:sp>
          <p:nvSpPr>
            <p:cNvPr id="1048912" name="Freeform: Shape 1048911"/>
            <p:cNvSpPr/>
            <p:nvPr/>
          </p:nvSpPr>
          <p:spPr>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path>
              </a:pathLst>
            </a:custGeom>
            <a:solidFill>
              <a:srgbClr val="766F54">
                <a:alpha val="20000"/>
              </a:srgbClr>
            </a:solidFill>
            <a:ln>
              <a:noFill/>
            </a:ln>
          </p:spPr>
        </p:sp>
        <p:sp>
          <p:nvSpPr>
            <p:cNvPr id="1048913" name="Freeform: Shape 1048912"/>
            <p:cNvSpPr/>
            <p:nvPr/>
          </p:nvSpPr>
          <p:spPr>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path>
              </a:pathLst>
            </a:custGeom>
            <a:solidFill>
              <a:srgbClr val="766F54">
                <a:alpha val="20000"/>
              </a:srgbClr>
            </a:solidFill>
            <a:ln>
              <a:noFill/>
            </a:ln>
          </p:spPr>
        </p:sp>
        <p:sp>
          <p:nvSpPr>
            <p:cNvPr id="1048914" name="Freeform: Shape 1048913"/>
            <p:cNvSpPr/>
            <p:nvPr/>
          </p:nvSpPr>
          <p:spPr>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path>
              </a:pathLst>
            </a:custGeom>
            <a:solidFill>
              <a:srgbClr val="766F54">
                <a:alpha val="20000"/>
              </a:srgbClr>
            </a:solidFill>
            <a:ln>
              <a:noFill/>
            </a:ln>
          </p:spPr>
        </p:sp>
        <p:sp>
          <p:nvSpPr>
            <p:cNvPr id="1048915" name="Freeform: Shape 1048914"/>
            <p:cNvSpPr/>
            <p:nvPr/>
          </p:nvSpPr>
          <p:spPr>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path>
              </a:pathLst>
            </a:custGeom>
            <a:solidFill>
              <a:srgbClr val="766F54">
                <a:alpha val="20000"/>
              </a:srgbClr>
            </a:solidFill>
            <a:ln>
              <a:noFill/>
            </a:ln>
          </p:spPr>
        </p:sp>
        <p:sp>
          <p:nvSpPr>
            <p:cNvPr id="1048916" name="Freeform: Shape 1048915"/>
            <p:cNvSpPr/>
            <p:nvPr/>
          </p:nvSpPr>
          <p:spPr>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path>
              </a:pathLst>
            </a:custGeom>
            <a:solidFill>
              <a:srgbClr val="766F54">
                <a:alpha val="20000"/>
              </a:srgbClr>
            </a:solidFill>
            <a:ln>
              <a:noFill/>
            </a:ln>
          </p:spPr>
        </p:sp>
        <p:sp>
          <p:nvSpPr>
            <p:cNvPr id="1048917" name="Freeform: Shape 1048916"/>
            <p:cNvSpPr/>
            <p:nvPr/>
          </p:nvSpPr>
          <p:spPr>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path>
              </a:pathLst>
            </a:custGeom>
            <a:solidFill>
              <a:srgbClr val="766F54">
                <a:alpha val="20000"/>
              </a:srgbClr>
            </a:solidFill>
            <a:ln>
              <a:noFill/>
            </a:ln>
          </p:spPr>
        </p:sp>
        <p:sp>
          <p:nvSpPr>
            <p:cNvPr id="1048918" name="Freeform: Shape 1048917"/>
            <p:cNvSpPr/>
            <p:nvPr/>
          </p:nvSpPr>
          <p:spPr>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path>
              </a:pathLst>
            </a:custGeom>
            <a:solidFill>
              <a:srgbClr val="766F54">
                <a:alpha val="20000"/>
              </a:srgbClr>
            </a:solidFill>
            <a:ln>
              <a:noFill/>
            </a:ln>
          </p:spPr>
        </p:sp>
        <p:sp>
          <p:nvSpPr>
            <p:cNvPr id="1048919" name="Freeform: Shape 1048918"/>
            <p:cNvSpPr/>
            <p:nvPr/>
          </p:nvSpPr>
          <p:spPr>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path>
              </a:pathLst>
            </a:custGeom>
            <a:solidFill>
              <a:srgbClr val="766F54">
                <a:alpha val="20000"/>
              </a:srgbClr>
            </a:solidFill>
            <a:ln>
              <a:noFill/>
            </a:ln>
          </p:spPr>
        </p:sp>
        <p:sp>
          <p:nvSpPr>
            <p:cNvPr id="1048920" name="Freeform: Shape 1048919"/>
            <p:cNvSpPr/>
            <p:nvPr/>
          </p:nvSpPr>
          <p:spPr>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path>
              </a:pathLst>
            </a:custGeom>
            <a:solidFill>
              <a:srgbClr val="766F54">
                <a:alpha val="20000"/>
              </a:srgbClr>
            </a:solidFill>
            <a:ln>
              <a:noFill/>
            </a:ln>
          </p:spPr>
        </p:sp>
        <p:sp>
          <p:nvSpPr>
            <p:cNvPr id="1048921" name="Freeform: Shape 1048920"/>
            <p:cNvSpPr/>
            <p:nvPr/>
          </p:nvSpPr>
          <p:spPr>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path>
              </a:pathLst>
            </a:custGeom>
            <a:solidFill>
              <a:srgbClr val="766F54">
                <a:alpha val="20000"/>
              </a:srgbClr>
            </a:solidFill>
            <a:ln>
              <a:noFill/>
            </a:ln>
          </p:spPr>
        </p:sp>
        <p:sp>
          <p:nvSpPr>
            <p:cNvPr id="1048922" name="Freeform: Shape 1048921"/>
            <p:cNvSpPr/>
            <p:nvPr/>
          </p:nvSpPr>
          <p:spPr>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path>
              </a:pathLst>
            </a:custGeom>
            <a:solidFill>
              <a:srgbClr val="766F54">
                <a:alpha val="20000"/>
              </a:srgbClr>
            </a:solidFill>
            <a:ln>
              <a:noFill/>
            </a:ln>
          </p:spPr>
        </p:sp>
      </p:grpSp>
      <p:grpSp>
        <p:nvGrpSpPr>
          <p:cNvPr id="177" name="Group 176"/>
          <p:cNvGrpSpPr/>
          <p:nvPr/>
        </p:nvGrpSpPr>
        <p:grpSpPr>
          <a:xfrm>
            <a:off x="26987" y="0"/>
            <a:ext cx="2357437" cy="6853237"/>
            <a:chOff x="6627813" y="194833"/>
            <a:chExt cx="1952625" cy="5678918"/>
          </a:xfrm>
        </p:grpSpPr>
        <p:sp>
          <p:nvSpPr>
            <p:cNvPr id="1048923" name="Freeform: Shape 1048922"/>
            <p:cNvSpPr/>
            <p:nvPr/>
          </p:nvSpPr>
          <p:spPr>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path>
              </a:pathLst>
            </a:custGeom>
            <a:solidFill>
              <a:srgbClr val="766F54"/>
            </a:solidFill>
            <a:ln>
              <a:noFill/>
            </a:ln>
          </p:spPr>
        </p:sp>
        <p:sp>
          <p:nvSpPr>
            <p:cNvPr id="1048924" name="Freeform: Shape 1048923"/>
            <p:cNvSpPr/>
            <p:nvPr/>
          </p:nvSpPr>
          <p:spPr>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path>
              </a:pathLst>
            </a:custGeom>
            <a:solidFill>
              <a:srgbClr val="766F54"/>
            </a:solidFill>
            <a:ln>
              <a:noFill/>
            </a:ln>
          </p:spPr>
        </p:sp>
        <p:sp>
          <p:nvSpPr>
            <p:cNvPr id="1048925" name="Freeform: Shape 1048924"/>
            <p:cNvSpPr/>
            <p:nvPr/>
          </p:nvSpPr>
          <p:spPr>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path>
              </a:pathLst>
            </a:custGeom>
            <a:solidFill>
              <a:srgbClr val="766F54"/>
            </a:solidFill>
            <a:ln>
              <a:noFill/>
            </a:ln>
          </p:spPr>
        </p:sp>
        <p:sp>
          <p:nvSpPr>
            <p:cNvPr id="1048926" name="Freeform: Shape 1048925"/>
            <p:cNvSpPr/>
            <p:nvPr/>
          </p:nvSpPr>
          <p:spPr>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path>
              </a:pathLst>
            </a:custGeom>
            <a:solidFill>
              <a:srgbClr val="766F54"/>
            </a:solidFill>
            <a:ln>
              <a:noFill/>
            </a:ln>
          </p:spPr>
        </p:sp>
        <p:sp>
          <p:nvSpPr>
            <p:cNvPr id="1048927" name="Freeform: Shape 1048926"/>
            <p:cNvSpPr/>
            <p:nvPr/>
          </p:nvSpPr>
          <p:spPr>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path>
              </a:pathLst>
            </a:custGeom>
            <a:solidFill>
              <a:srgbClr val="766F54"/>
            </a:solidFill>
            <a:ln>
              <a:noFill/>
            </a:ln>
          </p:spPr>
        </p:sp>
        <p:sp>
          <p:nvSpPr>
            <p:cNvPr id="1048928" name="Freeform: Shape 1048927"/>
            <p:cNvSpPr/>
            <p:nvPr/>
          </p:nvSpPr>
          <p:spPr>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path>
              </a:pathLst>
            </a:custGeom>
            <a:solidFill>
              <a:srgbClr val="766F54"/>
            </a:solidFill>
            <a:ln>
              <a:noFill/>
            </a:ln>
          </p:spPr>
        </p:sp>
        <p:sp>
          <p:nvSpPr>
            <p:cNvPr id="1048929" name="Freeform: Shape 1048928"/>
            <p:cNvSpPr/>
            <p:nvPr/>
          </p:nvSpPr>
          <p:spPr>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path>
              </a:pathLst>
            </a:custGeom>
            <a:solidFill>
              <a:srgbClr val="766F54"/>
            </a:solidFill>
            <a:ln>
              <a:noFill/>
            </a:ln>
          </p:spPr>
        </p:sp>
        <p:sp>
          <p:nvSpPr>
            <p:cNvPr id="1048930" name="Freeform: Shape 1048929"/>
            <p:cNvSpPr/>
            <p:nvPr/>
          </p:nvSpPr>
          <p:spPr>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path>
              </a:pathLst>
            </a:custGeom>
            <a:solidFill>
              <a:srgbClr val="766F54"/>
            </a:solidFill>
            <a:ln>
              <a:noFill/>
            </a:ln>
          </p:spPr>
        </p:sp>
        <p:sp>
          <p:nvSpPr>
            <p:cNvPr id="1048931" name="Freeform: Shape 1048930"/>
            <p:cNvSpPr/>
            <p:nvPr/>
          </p:nvSpPr>
          <p:spPr>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path>
              </a:pathLst>
            </a:custGeom>
            <a:solidFill>
              <a:srgbClr val="766F54"/>
            </a:solidFill>
            <a:ln>
              <a:noFill/>
            </a:ln>
          </p:spPr>
        </p:sp>
        <p:sp>
          <p:nvSpPr>
            <p:cNvPr id="1048932" name="Freeform: Shape 1048931"/>
            <p:cNvSpPr/>
            <p:nvPr/>
          </p:nvSpPr>
          <p:spPr>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path>
              </a:pathLst>
            </a:custGeom>
            <a:solidFill>
              <a:srgbClr val="766F54"/>
            </a:solidFill>
            <a:ln>
              <a:noFill/>
            </a:ln>
          </p:spPr>
        </p:sp>
        <p:sp>
          <p:nvSpPr>
            <p:cNvPr id="1048933" name="Freeform: Shape 1048932"/>
            <p:cNvSpPr/>
            <p:nvPr/>
          </p:nvSpPr>
          <p:spPr>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path>
              </a:pathLst>
            </a:custGeom>
            <a:solidFill>
              <a:srgbClr val="766F54"/>
            </a:solidFill>
            <a:ln>
              <a:noFill/>
            </a:ln>
          </p:spPr>
        </p:sp>
        <p:sp>
          <p:nvSpPr>
            <p:cNvPr id="1048934" name="Freeform: Shape 1048933"/>
            <p:cNvSpPr/>
            <p:nvPr/>
          </p:nvSpPr>
          <p:spPr>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path>
              </a:pathLst>
            </a:custGeom>
            <a:solidFill>
              <a:srgbClr val="766F54"/>
            </a:solidFill>
            <a:ln>
              <a:noFill/>
            </a:ln>
          </p:spPr>
        </p:sp>
      </p:grpSp>
      <p:sp>
        <p:nvSpPr>
          <p:cNvPr id="1048935" name="Rectangle 1048934"/>
          <p:cNvSpPr/>
          <p:nvPr/>
        </p:nvSpPr>
        <p:spPr>
          <a:xfrm>
            <a:off x="0" y="0"/>
            <a:ext cx="182562" cy="6858000"/>
          </a:xfrm>
          <a:prstGeom prst="rect">
            <a:avLst/>
          </a:prstGeom>
          <a:solidFill>
            <a:srgbClr val="766F54"/>
          </a:solidFill>
          <a:ln>
            <a:noFill/>
          </a:ln>
        </p:spPr>
      </p:sp>
      <p:sp>
        <p:nvSpPr>
          <p:cNvPr id="1048936" name="Freeform: Shape 1048935"/>
          <p:cNvSpPr/>
          <p:nvPr/>
        </p:nvSpPr>
        <p:spPr>
          <a:xfrm flipV="1">
            <a:off x="-4762" y="4911725"/>
            <a:ext cx="1589087" cy="508000"/>
          </a:xfrm>
          <a:custGeom>
            <a:avLst/>
            <a:gdLst/>
            <a:ahLst/>
            <a:cxnLst/>
            <a:rect l="0" t="0"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path>
            </a:pathLst>
          </a:custGeom>
          <a:solidFill>
            <a:srgbClr val="A53010"/>
          </a:solidFill>
          <a:ln>
            <a:noFill/>
          </a:ln>
        </p:spPr>
      </p:sp>
      <p:sp>
        <p:nvSpPr>
          <p:cNvPr id="1048937" name="Title Placeholder 1048936"/>
          <p:cNvSpPr>
            <a:spLocks noGrp="1"/>
          </p:cNvSpPr>
          <p:nvPr>
            <p:ph type="title"/>
          </p:nvPr>
        </p:nvSpPr>
        <p:spPr>
          <a:xfrm>
            <a:off x="2592387" y="623887"/>
            <a:ext cx="8912225" cy="1281112"/>
          </a:xfrm>
          <a:prstGeom prst="rect">
            <a:avLst/>
          </a:prstGeom>
          <a:noFill/>
          <a:ln>
            <a:noFill/>
          </a:ln>
        </p:spPr>
        <p:txBody>
          <a:bodyPr vert="horz" lIns="91440" tIns="45720" rIns="91440" bIns="45720" anchor="t"/>
          <a:lstStyle/>
          <a:p>
            <a:pPr lvl="0"/>
            <a:r>
              <a:rPr lang="en-US" altLang="en-US"/>
              <a:t>Click to edit Master title style</a:t>
            </a:r>
          </a:p>
        </p:txBody>
      </p:sp>
      <p:sp>
        <p:nvSpPr>
          <p:cNvPr id="1048938" name="Text Placeholder 1048937"/>
          <p:cNvSpPr>
            <a:spLocks noGrp="1"/>
          </p:cNvSpPr>
          <p:nvPr>
            <p:ph type="body" idx="1"/>
          </p:nvPr>
        </p:nvSpPr>
        <p:spPr>
          <a:xfrm>
            <a:off x="2589212" y="2133600"/>
            <a:ext cx="8915400" cy="3886200"/>
          </a:xfrm>
          <a:prstGeom prst="rect">
            <a:avLst/>
          </a:prstGeom>
          <a:noFill/>
          <a:ln>
            <a:noFill/>
          </a:ln>
        </p:spPr>
        <p:txBody>
          <a:bodyPr vert="horz" lIns="91440" tIns="45720" rIns="91440" bIns="45720" anchor="t"/>
          <a:lstStyle/>
          <a:p>
            <a:pPr lvl="0"/>
            <a:r>
              <a:rPr lang="en-US" altLang="en-US"/>
              <a:t>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48939" name="Date Placeholder 1048938"/>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940" name="Footer Placeholder 1048939"/>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
        <p:nvSpPr>
          <p:cNvPr id="1048941" name="Slide Number Placeholder 1048940"/>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Tree>
  </p:cSld>
  <p:clrMap bg1="lt1" tx1="dk1" bg2="dk2" tx2="lt2" accent1="accent1" accent2="accent2" accent3="accent3" accent4="accent4" accent5="accent5" accent6="accent6" hlink="hlink" folHlink="folHlink"/>
  <p:sldLayoutIdLst>
    <p:sldLayoutId id="2147483723" r:id="rId1"/>
    <p:sldLayoutId id="2147483724" r:id="rId2"/>
    <p:sldLayoutId id="2147483725" r:id="rId3"/>
    <p:sldLayoutId id="2147483726" r:id="rId4"/>
    <p:sldLayoutId id="2147483727" r:id="rId5"/>
    <p:sldLayoutId id="2147483728" r:id="rId6"/>
    <p:sldLayoutId id="2147483729" r:id="rId7"/>
    <p:sldLayoutId id="2147483730" r:id="rId8"/>
    <p:sldLayoutId id="2147483731" r:id="rId9"/>
    <p:sldLayoutId id="2147483732" r:id="rId10"/>
    <p:sldLayoutId id="2147483733" r:id="rId11"/>
  </p:sldLayoutIdLst>
  <p:hf sldNum="0" hdr="0" ftr="0" dt="0"/>
  <p:txStyles>
    <p:titleStyle>
      <a:lvl1pPr marL="0" indent="0" algn="l" eaLnBrk="1" fontAlgn="base" latinLnBrk="1" hangingPunct="1">
        <a:spcBef>
          <a:spcPct val="0"/>
        </a:spcBef>
        <a:buFontTx/>
        <a:buNone/>
        <a:defRPr sz="3600" b="0">
          <a:solidFill>
            <a:srgbClr val="262626"/>
          </a:solidFill>
          <a:latin typeface="Century Gothic"/>
          <a:ea typeface="宋体" charset="-122"/>
        </a:defRPr>
      </a:lvl1pPr>
      <a:lvl2pPr marL="0" indent="0" algn="l" eaLnBrk="1" fontAlgn="base" latinLnBrk="1" hangingPunct="1">
        <a:spcBef>
          <a:spcPct val="0"/>
        </a:spcBef>
        <a:buFontTx/>
        <a:buNone/>
        <a:defRPr sz="3600" b="0">
          <a:solidFill>
            <a:srgbClr val="766F54"/>
          </a:solidFill>
          <a:latin typeface="Century Gothic"/>
          <a:ea typeface="宋体" charset="-122"/>
        </a:defRPr>
      </a:lvl2pPr>
      <a:lvl3pPr marL="0" indent="0" algn="l" eaLnBrk="1" fontAlgn="base" latinLnBrk="1" hangingPunct="1">
        <a:spcBef>
          <a:spcPct val="0"/>
        </a:spcBef>
        <a:buFontTx/>
        <a:buNone/>
        <a:defRPr sz="3600" b="0">
          <a:solidFill>
            <a:srgbClr val="766F54"/>
          </a:solidFill>
          <a:latin typeface="Century Gothic"/>
          <a:ea typeface="宋体" charset="-122"/>
        </a:defRPr>
      </a:lvl3pPr>
      <a:lvl4pPr marL="0" indent="0" algn="l" eaLnBrk="1" fontAlgn="base" latinLnBrk="1" hangingPunct="1">
        <a:spcBef>
          <a:spcPct val="0"/>
        </a:spcBef>
        <a:buFontTx/>
        <a:buNone/>
        <a:defRPr sz="3600" b="0">
          <a:solidFill>
            <a:srgbClr val="766F54"/>
          </a:solidFill>
          <a:latin typeface="Century Gothic"/>
          <a:ea typeface="宋体" charset="-122"/>
        </a:defRPr>
      </a:lvl4pPr>
      <a:lvl5pPr marL="0" indent="0" algn="l" eaLnBrk="1" fontAlgn="base" latinLnBrk="1" hangingPunct="1">
        <a:spcBef>
          <a:spcPct val="0"/>
        </a:spcBef>
        <a:buFontTx/>
        <a:buNone/>
        <a:defRPr sz="3600" b="0">
          <a:solidFill>
            <a:srgbClr val="766F54"/>
          </a:solidFill>
          <a:latin typeface="Century Gothic"/>
          <a:ea typeface="宋体" charset="-122"/>
        </a:defRPr>
      </a:lvl5pPr>
    </p:titleStyle>
    <p:bodyStyle>
      <a:lvl1pPr marL="342900" indent="-342900" algn="l" eaLnBrk="1" fontAlgn="base" latinLnBrk="1" hangingPunct="1">
        <a:spcBef>
          <a:spcPts val="1000"/>
        </a:spcBef>
        <a:spcAft>
          <a:spcPct val="0"/>
        </a:spcAft>
        <a:buClr>
          <a:srgbClr val="A53010"/>
        </a:buClr>
        <a:buFont typeface="Wingdings 3" charset="2"/>
        <a:buChar char=""/>
        <a:defRPr sz="1800" b="0">
          <a:solidFill>
            <a:srgbClr val="3F3F3F"/>
          </a:solidFill>
          <a:latin typeface="Century Gothic"/>
          <a:ea typeface="宋体" charset="-122"/>
        </a:defRPr>
      </a:lvl1pPr>
      <a:lvl2pPr marL="742950" indent="-285750" algn="l" eaLnBrk="1" fontAlgn="base" latinLnBrk="1" hangingPunct="1">
        <a:spcBef>
          <a:spcPts val="1000"/>
        </a:spcBef>
        <a:spcAft>
          <a:spcPct val="0"/>
        </a:spcAft>
        <a:buClr>
          <a:srgbClr val="A53010"/>
        </a:buClr>
        <a:buFont typeface="Wingdings 3" charset="2"/>
        <a:buChar char=""/>
        <a:defRPr sz="1600" b="0">
          <a:solidFill>
            <a:srgbClr val="3F3F3F"/>
          </a:solidFill>
          <a:latin typeface="Century Gothic"/>
          <a:ea typeface="宋体" charset="-122"/>
        </a:defRPr>
      </a:lvl2pPr>
      <a:lvl3pPr marL="1143000" indent="-228600" algn="l" eaLnBrk="1" fontAlgn="base" latinLnBrk="1" hangingPunct="1">
        <a:spcBef>
          <a:spcPts val="1000"/>
        </a:spcBef>
        <a:spcAft>
          <a:spcPct val="0"/>
        </a:spcAft>
        <a:buClr>
          <a:srgbClr val="A53010"/>
        </a:buClr>
        <a:buFont typeface="Wingdings 3" charset="2"/>
        <a:buChar char=""/>
        <a:defRPr sz="1400" b="0">
          <a:solidFill>
            <a:srgbClr val="3F3F3F"/>
          </a:solidFill>
          <a:latin typeface="Century Gothic"/>
          <a:ea typeface="宋体" charset="-122"/>
        </a:defRPr>
      </a:lvl3pPr>
      <a:lvl4pPr marL="1600200" indent="-228600" algn="l" eaLnBrk="1" fontAlgn="base" latinLnBrk="1" hangingPunct="1">
        <a:spcBef>
          <a:spcPts val="1000"/>
        </a:spcBef>
        <a:spcAft>
          <a:spcPct val="0"/>
        </a:spcAft>
        <a:buClr>
          <a:srgbClr val="A53010"/>
        </a:buClr>
        <a:buFont typeface="Wingdings 3" charset="2"/>
        <a:buChar char=""/>
        <a:defRPr sz="1200" b="0">
          <a:solidFill>
            <a:srgbClr val="3F3F3F"/>
          </a:solidFill>
          <a:latin typeface="Century Gothic"/>
          <a:ea typeface="宋体" charset="-122"/>
        </a:defRPr>
      </a:lvl4pPr>
      <a:lvl5pPr marL="2057400" indent="-228600" algn="l" eaLnBrk="1" fontAlgn="base" latinLnBrk="1" hangingPunct="1">
        <a:spcBef>
          <a:spcPts val="1000"/>
        </a:spcBef>
        <a:spcAft>
          <a:spcPct val="0"/>
        </a:spcAft>
        <a:buClr>
          <a:srgbClr val="A53010"/>
        </a:buClr>
        <a:buFont typeface="Wingdings 3" charset="2"/>
        <a:buChar char=""/>
        <a:defRPr sz="1200" b="0">
          <a:solidFill>
            <a:srgbClr val="3F3F3F"/>
          </a:solidFill>
          <a:latin typeface="Century Gothic"/>
          <a:ea typeface="宋体" charset="-122"/>
        </a:defRPr>
      </a:lvl5pPr>
    </p:bodyStyle>
    <p:other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276" name="Group 275"/>
          <p:cNvGrpSpPr/>
          <p:nvPr/>
        </p:nvGrpSpPr>
        <p:grpSpPr>
          <a:xfrm>
            <a:off x="0" y="228600"/>
            <a:ext cx="2851150" cy="6638925"/>
            <a:chOff x="2487613" y="285750"/>
            <a:chExt cx="2428875" cy="5654676"/>
          </a:xfrm>
        </p:grpSpPr>
        <p:sp>
          <p:nvSpPr>
            <p:cNvPr id="1049135" name="Freeform: Shape 1049134"/>
            <p:cNvSpPr/>
            <p:nvPr/>
          </p:nvSpPr>
          <p:spPr>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path>
              </a:pathLst>
            </a:custGeom>
            <a:solidFill>
              <a:srgbClr val="766F54">
                <a:alpha val="20000"/>
              </a:srgbClr>
            </a:solidFill>
            <a:ln>
              <a:noFill/>
            </a:ln>
          </p:spPr>
        </p:sp>
        <p:sp>
          <p:nvSpPr>
            <p:cNvPr id="1049136" name="Freeform: Shape 1049135"/>
            <p:cNvSpPr/>
            <p:nvPr/>
          </p:nvSpPr>
          <p:spPr>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path>
              </a:pathLst>
            </a:custGeom>
            <a:solidFill>
              <a:srgbClr val="766F54">
                <a:alpha val="20000"/>
              </a:srgbClr>
            </a:solidFill>
            <a:ln>
              <a:noFill/>
            </a:ln>
          </p:spPr>
        </p:sp>
        <p:sp>
          <p:nvSpPr>
            <p:cNvPr id="1049137" name="Freeform: Shape 1049136"/>
            <p:cNvSpPr/>
            <p:nvPr/>
          </p:nvSpPr>
          <p:spPr>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path>
              </a:pathLst>
            </a:custGeom>
            <a:solidFill>
              <a:srgbClr val="766F54">
                <a:alpha val="20000"/>
              </a:srgbClr>
            </a:solidFill>
            <a:ln>
              <a:noFill/>
            </a:ln>
          </p:spPr>
        </p:sp>
        <p:sp>
          <p:nvSpPr>
            <p:cNvPr id="1049138" name="Freeform: Shape 1049137"/>
            <p:cNvSpPr/>
            <p:nvPr/>
          </p:nvSpPr>
          <p:spPr>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path>
              </a:pathLst>
            </a:custGeom>
            <a:solidFill>
              <a:srgbClr val="766F54">
                <a:alpha val="20000"/>
              </a:srgbClr>
            </a:solidFill>
            <a:ln>
              <a:noFill/>
            </a:ln>
          </p:spPr>
        </p:sp>
        <p:sp>
          <p:nvSpPr>
            <p:cNvPr id="1049139" name="Freeform: Shape 1049138"/>
            <p:cNvSpPr/>
            <p:nvPr/>
          </p:nvSpPr>
          <p:spPr>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path>
              </a:pathLst>
            </a:custGeom>
            <a:solidFill>
              <a:srgbClr val="766F54">
                <a:alpha val="20000"/>
              </a:srgbClr>
            </a:solidFill>
            <a:ln>
              <a:noFill/>
            </a:ln>
          </p:spPr>
        </p:sp>
        <p:sp>
          <p:nvSpPr>
            <p:cNvPr id="1049140" name="Freeform: Shape 1049139"/>
            <p:cNvSpPr/>
            <p:nvPr/>
          </p:nvSpPr>
          <p:spPr>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path>
              </a:pathLst>
            </a:custGeom>
            <a:solidFill>
              <a:srgbClr val="766F54">
                <a:alpha val="20000"/>
              </a:srgbClr>
            </a:solidFill>
            <a:ln>
              <a:noFill/>
            </a:ln>
          </p:spPr>
        </p:sp>
        <p:sp>
          <p:nvSpPr>
            <p:cNvPr id="1049141" name="Freeform: Shape 1049140"/>
            <p:cNvSpPr/>
            <p:nvPr/>
          </p:nvSpPr>
          <p:spPr>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path>
              </a:pathLst>
            </a:custGeom>
            <a:solidFill>
              <a:srgbClr val="766F54">
                <a:alpha val="20000"/>
              </a:srgbClr>
            </a:solidFill>
            <a:ln>
              <a:noFill/>
            </a:ln>
          </p:spPr>
        </p:sp>
        <p:sp>
          <p:nvSpPr>
            <p:cNvPr id="1049142" name="Freeform: Shape 1049141"/>
            <p:cNvSpPr/>
            <p:nvPr/>
          </p:nvSpPr>
          <p:spPr>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path>
              </a:pathLst>
            </a:custGeom>
            <a:solidFill>
              <a:srgbClr val="766F54">
                <a:alpha val="20000"/>
              </a:srgbClr>
            </a:solidFill>
            <a:ln>
              <a:noFill/>
            </a:ln>
          </p:spPr>
        </p:sp>
        <p:sp>
          <p:nvSpPr>
            <p:cNvPr id="1049143" name="Freeform: Shape 1049142"/>
            <p:cNvSpPr/>
            <p:nvPr/>
          </p:nvSpPr>
          <p:spPr>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path>
              </a:pathLst>
            </a:custGeom>
            <a:solidFill>
              <a:srgbClr val="766F54">
                <a:alpha val="20000"/>
              </a:srgbClr>
            </a:solidFill>
            <a:ln>
              <a:noFill/>
            </a:ln>
          </p:spPr>
        </p:sp>
        <p:sp>
          <p:nvSpPr>
            <p:cNvPr id="1049144" name="Freeform: Shape 1049143"/>
            <p:cNvSpPr/>
            <p:nvPr/>
          </p:nvSpPr>
          <p:spPr>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path>
              </a:pathLst>
            </a:custGeom>
            <a:solidFill>
              <a:srgbClr val="766F54">
                <a:alpha val="20000"/>
              </a:srgbClr>
            </a:solidFill>
            <a:ln>
              <a:noFill/>
            </a:ln>
          </p:spPr>
        </p:sp>
        <p:sp>
          <p:nvSpPr>
            <p:cNvPr id="1049145" name="Freeform: Shape 1049144"/>
            <p:cNvSpPr/>
            <p:nvPr/>
          </p:nvSpPr>
          <p:spPr>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path>
              </a:pathLst>
            </a:custGeom>
            <a:solidFill>
              <a:srgbClr val="766F54">
                <a:alpha val="20000"/>
              </a:srgbClr>
            </a:solidFill>
            <a:ln>
              <a:noFill/>
            </a:ln>
          </p:spPr>
        </p:sp>
        <p:sp>
          <p:nvSpPr>
            <p:cNvPr id="1049146" name="Freeform: Shape 1049145"/>
            <p:cNvSpPr/>
            <p:nvPr/>
          </p:nvSpPr>
          <p:spPr>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path>
              </a:pathLst>
            </a:custGeom>
            <a:solidFill>
              <a:srgbClr val="766F54">
                <a:alpha val="20000"/>
              </a:srgbClr>
            </a:solidFill>
            <a:ln>
              <a:noFill/>
            </a:ln>
          </p:spPr>
        </p:sp>
      </p:grpSp>
      <p:grpSp>
        <p:nvGrpSpPr>
          <p:cNvPr id="277" name="Group 276"/>
          <p:cNvGrpSpPr/>
          <p:nvPr/>
        </p:nvGrpSpPr>
        <p:grpSpPr>
          <a:xfrm>
            <a:off x="26987" y="0"/>
            <a:ext cx="2357437" cy="6853237"/>
            <a:chOff x="6627813" y="194833"/>
            <a:chExt cx="1952625" cy="5678918"/>
          </a:xfrm>
        </p:grpSpPr>
        <p:sp>
          <p:nvSpPr>
            <p:cNvPr id="1049147" name="Freeform: Shape 1049146"/>
            <p:cNvSpPr/>
            <p:nvPr/>
          </p:nvSpPr>
          <p:spPr>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path>
              </a:pathLst>
            </a:custGeom>
            <a:solidFill>
              <a:srgbClr val="766F54"/>
            </a:solidFill>
            <a:ln>
              <a:noFill/>
            </a:ln>
          </p:spPr>
        </p:sp>
        <p:sp>
          <p:nvSpPr>
            <p:cNvPr id="1049148" name="Freeform: Shape 1049147"/>
            <p:cNvSpPr/>
            <p:nvPr/>
          </p:nvSpPr>
          <p:spPr>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path>
              </a:pathLst>
            </a:custGeom>
            <a:solidFill>
              <a:srgbClr val="766F54"/>
            </a:solidFill>
            <a:ln>
              <a:noFill/>
            </a:ln>
          </p:spPr>
        </p:sp>
        <p:sp>
          <p:nvSpPr>
            <p:cNvPr id="1049149" name="Freeform: Shape 1049148"/>
            <p:cNvSpPr/>
            <p:nvPr/>
          </p:nvSpPr>
          <p:spPr>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path>
              </a:pathLst>
            </a:custGeom>
            <a:solidFill>
              <a:srgbClr val="766F54"/>
            </a:solidFill>
            <a:ln>
              <a:noFill/>
            </a:ln>
          </p:spPr>
        </p:sp>
        <p:sp>
          <p:nvSpPr>
            <p:cNvPr id="1049150" name="Freeform: Shape 1049149"/>
            <p:cNvSpPr/>
            <p:nvPr/>
          </p:nvSpPr>
          <p:spPr>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path>
              </a:pathLst>
            </a:custGeom>
            <a:solidFill>
              <a:srgbClr val="766F54"/>
            </a:solidFill>
            <a:ln>
              <a:noFill/>
            </a:ln>
          </p:spPr>
        </p:sp>
        <p:sp>
          <p:nvSpPr>
            <p:cNvPr id="1049151" name="Freeform: Shape 1049150"/>
            <p:cNvSpPr/>
            <p:nvPr/>
          </p:nvSpPr>
          <p:spPr>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path>
              </a:pathLst>
            </a:custGeom>
            <a:solidFill>
              <a:srgbClr val="766F54"/>
            </a:solidFill>
            <a:ln>
              <a:noFill/>
            </a:ln>
          </p:spPr>
        </p:sp>
        <p:sp>
          <p:nvSpPr>
            <p:cNvPr id="1049152" name="Freeform: Shape 1049151"/>
            <p:cNvSpPr/>
            <p:nvPr/>
          </p:nvSpPr>
          <p:spPr>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path>
              </a:pathLst>
            </a:custGeom>
            <a:solidFill>
              <a:srgbClr val="766F54"/>
            </a:solidFill>
            <a:ln>
              <a:noFill/>
            </a:ln>
          </p:spPr>
        </p:sp>
        <p:sp>
          <p:nvSpPr>
            <p:cNvPr id="1049153" name="Freeform: Shape 1049152"/>
            <p:cNvSpPr/>
            <p:nvPr/>
          </p:nvSpPr>
          <p:spPr>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path>
              </a:pathLst>
            </a:custGeom>
            <a:solidFill>
              <a:srgbClr val="766F54"/>
            </a:solidFill>
            <a:ln>
              <a:noFill/>
            </a:ln>
          </p:spPr>
        </p:sp>
        <p:sp>
          <p:nvSpPr>
            <p:cNvPr id="1049154" name="Freeform: Shape 1049153"/>
            <p:cNvSpPr/>
            <p:nvPr/>
          </p:nvSpPr>
          <p:spPr>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path>
              </a:pathLst>
            </a:custGeom>
            <a:solidFill>
              <a:srgbClr val="766F54"/>
            </a:solidFill>
            <a:ln>
              <a:noFill/>
            </a:ln>
          </p:spPr>
        </p:sp>
        <p:sp>
          <p:nvSpPr>
            <p:cNvPr id="1049155" name="Freeform: Shape 1049154"/>
            <p:cNvSpPr/>
            <p:nvPr/>
          </p:nvSpPr>
          <p:spPr>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path>
              </a:pathLst>
            </a:custGeom>
            <a:solidFill>
              <a:srgbClr val="766F54"/>
            </a:solidFill>
            <a:ln>
              <a:noFill/>
            </a:ln>
          </p:spPr>
        </p:sp>
        <p:sp>
          <p:nvSpPr>
            <p:cNvPr id="1049156" name="Freeform: Shape 1049155"/>
            <p:cNvSpPr/>
            <p:nvPr/>
          </p:nvSpPr>
          <p:spPr>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path>
              </a:pathLst>
            </a:custGeom>
            <a:solidFill>
              <a:srgbClr val="766F54"/>
            </a:solidFill>
            <a:ln>
              <a:noFill/>
            </a:ln>
          </p:spPr>
        </p:sp>
        <p:sp>
          <p:nvSpPr>
            <p:cNvPr id="1049157" name="Freeform: Shape 1049156"/>
            <p:cNvSpPr/>
            <p:nvPr/>
          </p:nvSpPr>
          <p:spPr>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path>
              </a:pathLst>
            </a:custGeom>
            <a:solidFill>
              <a:srgbClr val="766F54"/>
            </a:solidFill>
            <a:ln>
              <a:noFill/>
            </a:ln>
          </p:spPr>
        </p:sp>
        <p:sp>
          <p:nvSpPr>
            <p:cNvPr id="1049158" name="Freeform: Shape 1049157"/>
            <p:cNvSpPr/>
            <p:nvPr/>
          </p:nvSpPr>
          <p:spPr>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path>
              </a:pathLst>
            </a:custGeom>
            <a:solidFill>
              <a:srgbClr val="766F54"/>
            </a:solidFill>
            <a:ln>
              <a:noFill/>
            </a:ln>
          </p:spPr>
        </p:sp>
      </p:grpSp>
      <p:sp>
        <p:nvSpPr>
          <p:cNvPr id="1049159" name="Rectangle 1049158"/>
          <p:cNvSpPr/>
          <p:nvPr/>
        </p:nvSpPr>
        <p:spPr>
          <a:xfrm>
            <a:off x="0" y="0"/>
            <a:ext cx="182562" cy="6858000"/>
          </a:xfrm>
          <a:prstGeom prst="rect">
            <a:avLst/>
          </a:prstGeom>
          <a:solidFill>
            <a:srgbClr val="766F54"/>
          </a:solidFill>
          <a:ln>
            <a:noFill/>
          </a:ln>
        </p:spPr>
      </p:sp>
      <p:sp>
        <p:nvSpPr>
          <p:cNvPr id="1049160" name="Freeform: Shape 1049159"/>
          <p:cNvSpPr/>
          <p:nvPr/>
        </p:nvSpPr>
        <p:spPr>
          <a:xfrm flipV="1">
            <a:off x="-4762" y="4911725"/>
            <a:ext cx="1589087" cy="508000"/>
          </a:xfrm>
          <a:custGeom>
            <a:avLst/>
            <a:gdLst/>
            <a:ahLst/>
            <a:cxnLst/>
            <a:rect l="0" t="0"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path>
            </a:pathLst>
          </a:custGeom>
          <a:solidFill>
            <a:srgbClr val="A53010"/>
          </a:solidFill>
          <a:ln>
            <a:noFill/>
          </a:ln>
        </p:spPr>
      </p:sp>
      <p:sp>
        <p:nvSpPr>
          <p:cNvPr id="1049161" name="Rectangle 1049160"/>
          <p:cNvSpPr/>
          <p:nvPr/>
        </p:nvSpPr>
        <p:spPr>
          <a:xfrm>
            <a:off x="2466975" y="647700"/>
            <a:ext cx="609600" cy="5857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r>
              <a:rPr lang="en-US" altLang="en-US" sz="8000" baseline="0">
                <a:solidFill>
                  <a:srgbClr val="A53010"/>
                </a:solidFill>
                <a:latin typeface="Arial" charset="0"/>
              </a:rPr>
              <a:t>“</a:t>
            </a:r>
          </a:p>
        </p:txBody>
      </p:sp>
      <p:sp>
        <p:nvSpPr>
          <p:cNvPr id="1049162" name="Rectangle 1049161"/>
          <p:cNvSpPr/>
          <p:nvPr/>
        </p:nvSpPr>
        <p:spPr>
          <a:xfrm>
            <a:off x="11114088" y="2905125"/>
            <a:ext cx="609600" cy="584200"/>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r>
              <a:rPr lang="en-US" altLang="en-US" sz="8000" baseline="0">
                <a:solidFill>
                  <a:srgbClr val="A53010"/>
                </a:solidFill>
                <a:latin typeface="Arial" charset="0"/>
              </a:rPr>
              <a:t>”</a:t>
            </a:r>
          </a:p>
        </p:txBody>
      </p:sp>
      <p:sp>
        <p:nvSpPr>
          <p:cNvPr id="1049163" name="Title Placeholder 1049162"/>
          <p:cNvSpPr>
            <a:spLocks noGrp="1"/>
          </p:cNvSpPr>
          <p:nvPr>
            <p:ph type="title"/>
          </p:nvPr>
        </p:nvSpPr>
        <p:spPr>
          <a:xfrm>
            <a:off x="2592387" y="623887"/>
            <a:ext cx="8912225" cy="1281112"/>
          </a:xfrm>
          <a:prstGeom prst="rect">
            <a:avLst/>
          </a:prstGeom>
          <a:noFill/>
          <a:ln>
            <a:noFill/>
          </a:ln>
        </p:spPr>
        <p:txBody>
          <a:bodyPr vert="horz" lIns="91440" tIns="45720" rIns="91440" bIns="45720" anchor="t"/>
          <a:lstStyle/>
          <a:p>
            <a:pPr lvl="0"/>
            <a:r>
              <a:rPr lang="en-US" altLang="en-US"/>
              <a:t>Click to edit Master title style</a:t>
            </a:r>
          </a:p>
        </p:txBody>
      </p:sp>
      <p:sp>
        <p:nvSpPr>
          <p:cNvPr id="1049164" name="Text Placeholder 1049163"/>
          <p:cNvSpPr>
            <a:spLocks noGrp="1"/>
          </p:cNvSpPr>
          <p:nvPr>
            <p:ph type="body" idx="1"/>
          </p:nvPr>
        </p:nvSpPr>
        <p:spPr>
          <a:xfrm>
            <a:off x="2589212" y="2133600"/>
            <a:ext cx="8915400" cy="3886200"/>
          </a:xfrm>
          <a:prstGeom prst="rect">
            <a:avLst/>
          </a:prstGeom>
          <a:noFill/>
          <a:ln>
            <a:noFill/>
          </a:ln>
        </p:spPr>
        <p:txBody>
          <a:bodyPr vert="horz" lIns="91440" tIns="45720" rIns="91440" bIns="45720" anchor="t"/>
          <a:lstStyle/>
          <a:p>
            <a:pPr lvl="0"/>
            <a:r>
              <a:rPr lang="en-US" altLang="en-US"/>
              <a:t>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49165" name="Date Placeholder 1049164"/>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166" name="Footer Placeholder 1049165"/>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
        <p:nvSpPr>
          <p:cNvPr id="1049167" name="Slide Number Placeholder 1049166"/>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Tree>
  </p:cSld>
  <p:clrMap bg1="lt1" tx1="dk1" bg2="dk2" tx2="lt2" accent1="accent1" accent2="accent2" accent3="accent3" accent4="accent4" accent5="accent5" accent6="accent6" hlink="hlink" folHlink="folHlink"/>
  <p:sldLayoutIdLst>
    <p:sldLayoutId id="2147483767" r:id="rId1"/>
    <p:sldLayoutId id="2147483768" r:id="rId2"/>
    <p:sldLayoutId id="2147483769" r:id="rId3"/>
    <p:sldLayoutId id="2147483770" r:id="rId4"/>
    <p:sldLayoutId id="2147483771" r:id="rId5"/>
    <p:sldLayoutId id="2147483772" r:id="rId6"/>
    <p:sldLayoutId id="2147483773" r:id="rId7"/>
    <p:sldLayoutId id="2147483774" r:id="rId8"/>
    <p:sldLayoutId id="2147483775" r:id="rId9"/>
    <p:sldLayoutId id="2147483776" r:id="rId10"/>
    <p:sldLayoutId id="2147483777" r:id="rId11"/>
  </p:sldLayoutIdLst>
  <p:hf sldNum="0" hdr="0" ftr="0" dt="0"/>
  <p:txStyles>
    <p:titleStyle>
      <a:lvl1pPr marL="0" indent="0" algn="l" eaLnBrk="1" fontAlgn="base" latinLnBrk="1" hangingPunct="1">
        <a:spcBef>
          <a:spcPct val="0"/>
        </a:spcBef>
        <a:buFontTx/>
        <a:buNone/>
        <a:defRPr sz="3600" b="0">
          <a:solidFill>
            <a:srgbClr val="262626"/>
          </a:solidFill>
          <a:latin typeface="Century Gothic"/>
          <a:ea typeface="宋体" charset="-122"/>
        </a:defRPr>
      </a:lvl1pPr>
      <a:lvl2pPr marL="0" indent="0" algn="l" eaLnBrk="1" fontAlgn="base" latinLnBrk="1" hangingPunct="1">
        <a:spcBef>
          <a:spcPct val="0"/>
        </a:spcBef>
        <a:buFontTx/>
        <a:buNone/>
        <a:defRPr sz="3600" b="0">
          <a:solidFill>
            <a:srgbClr val="766F54"/>
          </a:solidFill>
          <a:latin typeface="Century Gothic"/>
          <a:ea typeface="宋体" charset="-122"/>
        </a:defRPr>
      </a:lvl2pPr>
      <a:lvl3pPr marL="0" indent="0" algn="l" eaLnBrk="1" fontAlgn="base" latinLnBrk="1" hangingPunct="1">
        <a:spcBef>
          <a:spcPct val="0"/>
        </a:spcBef>
        <a:buFontTx/>
        <a:buNone/>
        <a:defRPr sz="3600" b="0">
          <a:solidFill>
            <a:srgbClr val="766F54"/>
          </a:solidFill>
          <a:latin typeface="Century Gothic"/>
          <a:ea typeface="宋体" charset="-122"/>
        </a:defRPr>
      </a:lvl3pPr>
      <a:lvl4pPr marL="0" indent="0" algn="l" eaLnBrk="1" fontAlgn="base" latinLnBrk="1" hangingPunct="1">
        <a:spcBef>
          <a:spcPct val="0"/>
        </a:spcBef>
        <a:buFontTx/>
        <a:buNone/>
        <a:defRPr sz="3600" b="0">
          <a:solidFill>
            <a:srgbClr val="766F54"/>
          </a:solidFill>
          <a:latin typeface="Century Gothic"/>
          <a:ea typeface="宋体" charset="-122"/>
        </a:defRPr>
      </a:lvl4pPr>
      <a:lvl5pPr marL="0" indent="0" algn="l" eaLnBrk="1" fontAlgn="base" latinLnBrk="1" hangingPunct="1">
        <a:spcBef>
          <a:spcPct val="0"/>
        </a:spcBef>
        <a:buFontTx/>
        <a:buNone/>
        <a:defRPr sz="3600" b="0">
          <a:solidFill>
            <a:srgbClr val="766F54"/>
          </a:solidFill>
          <a:latin typeface="Century Gothic"/>
          <a:ea typeface="宋体" charset="-122"/>
        </a:defRPr>
      </a:lvl5pPr>
    </p:titleStyle>
    <p:bodyStyle>
      <a:lvl1pPr marL="342900" indent="-342900" algn="l" eaLnBrk="1" fontAlgn="base" latinLnBrk="1" hangingPunct="1">
        <a:spcBef>
          <a:spcPts val="1000"/>
        </a:spcBef>
        <a:spcAft>
          <a:spcPct val="0"/>
        </a:spcAft>
        <a:buClr>
          <a:srgbClr val="A53010"/>
        </a:buClr>
        <a:buFont typeface="Wingdings 3" charset="2"/>
        <a:buChar char=""/>
        <a:defRPr sz="1800" b="0">
          <a:solidFill>
            <a:srgbClr val="3F3F3F"/>
          </a:solidFill>
          <a:latin typeface="Century Gothic"/>
          <a:ea typeface="宋体" charset="-122"/>
        </a:defRPr>
      </a:lvl1pPr>
      <a:lvl2pPr marL="742950" indent="-285750" algn="l" eaLnBrk="1" fontAlgn="base" latinLnBrk="1" hangingPunct="1">
        <a:spcBef>
          <a:spcPts val="1000"/>
        </a:spcBef>
        <a:spcAft>
          <a:spcPct val="0"/>
        </a:spcAft>
        <a:buClr>
          <a:srgbClr val="A53010"/>
        </a:buClr>
        <a:buFont typeface="Wingdings 3" charset="2"/>
        <a:buChar char=""/>
        <a:defRPr sz="1600" b="0">
          <a:solidFill>
            <a:srgbClr val="3F3F3F"/>
          </a:solidFill>
          <a:latin typeface="Century Gothic"/>
          <a:ea typeface="宋体" charset="-122"/>
        </a:defRPr>
      </a:lvl2pPr>
      <a:lvl3pPr marL="1143000" indent="-228600" algn="l" eaLnBrk="1" fontAlgn="base" latinLnBrk="1" hangingPunct="1">
        <a:spcBef>
          <a:spcPts val="1000"/>
        </a:spcBef>
        <a:spcAft>
          <a:spcPct val="0"/>
        </a:spcAft>
        <a:buClr>
          <a:srgbClr val="A53010"/>
        </a:buClr>
        <a:buFont typeface="Wingdings 3" charset="2"/>
        <a:buChar char=""/>
        <a:defRPr sz="1400" b="0">
          <a:solidFill>
            <a:srgbClr val="3F3F3F"/>
          </a:solidFill>
          <a:latin typeface="Century Gothic"/>
          <a:ea typeface="宋体" charset="-122"/>
        </a:defRPr>
      </a:lvl3pPr>
      <a:lvl4pPr marL="1600200" indent="-228600" algn="l" eaLnBrk="1" fontAlgn="base" latinLnBrk="1" hangingPunct="1">
        <a:spcBef>
          <a:spcPts val="1000"/>
        </a:spcBef>
        <a:spcAft>
          <a:spcPct val="0"/>
        </a:spcAft>
        <a:buClr>
          <a:srgbClr val="A53010"/>
        </a:buClr>
        <a:buFont typeface="Wingdings 3" charset="2"/>
        <a:buChar char=""/>
        <a:defRPr sz="1200" b="0">
          <a:solidFill>
            <a:srgbClr val="3F3F3F"/>
          </a:solidFill>
          <a:latin typeface="Century Gothic"/>
          <a:ea typeface="宋体" charset="-122"/>
        </a:defRPr>
      </a:lvl4pPr>
      <a:lvl5pPr marL="2057400" indent="-228600" algn="l" eaLnBrk="1" fontAlgn="base" latinLnBrk="1" hangingPunct="1">
        <a:spcBef>
          <a:spcPts val="1000"/>
        </a:spcBef>
        <a:spcAft>
          <a:spcPct val="0"/>
        </a:spcAft>
        <a:buClr>
          <a:srgbClr val="A53010"/>
        </a:buClr>
        <a:buFont typeface="Wingdings 3" charset="2"/>
        <a:buChar char=""/>
        <a:defRPr sz="1200" b="0">
          <a:solidFill>
            <a:srgbClr val="3F3F3F"/>
          </a:solidFill>
          <a:latin typeface="Century Gothic"/>
          <a:ea typeface="宋体" charset="-122"/>
        </a:defRPr>
      </a:lvl5pPr>
    </p:bodyStyle>
    <p:other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301" name="Group 300"/>
          <p:cNvGrpSpPr/>
          <p:nvPr/>
        </p:nvGrpSpPr>
        <p:grpSpPr>
          <a:xfrm>
            <a:off x="0" y="228600"/>
            <a:ext cx="2851150" cy="6638925"/>
            <a:chOff x="2487613" y="285750"/>
            <a:chExt cx="2428875" cy="5654676"/>
          </a:xfrm>
        </p:grpSpPr>
        <p:sp>
          <p:nvSpPr>
            <p:cNvPr id="1049193" name="Freeform: Shape 1049192"/>
            <p:cNvSpPr/>
            <p:nvPr/>
          </p:nvSpPr>
          <p:spPr>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path>
              </a:pathLst>
            </a:custGeom>
            <a:solidFill>
              <a:srgbClr val="766F54">
                <a:alpha val="20000"/>
              </a:srgbClr>
            </a:solidFill>
            <a:ln>
              <a:noFill/>
            </a:ln>
          </p:spPr>
        </p:sp>
        <p:sp>
          <p:nvSpPr>
            <p:cNvPr id="1049194" name="Freeform: Shape 1049193"/>
            <p:cNvSpPr/>
            <p:nvPr/>
          </p:nvSpPr>
          <p:spPr>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path>
              </a:pathLst>
            </a:custGeom>
            <a:solidFill>
              <a:srgbClr val="766F54">
                <a:alpha val="20000"/>
              </a:srgbClr>
            </a:solidFill>
            <a:ln>
              <a:noFill/>
            </a:ln>
          </p:spPr>
        </p:sp>
        <p:sp>
          <p:nvSpPr>
            <p:cNvPr id="1049195" name="Freeform: Shape 1049194"/>
            <p:cNvSpPr/>
            <p:nvPr/>
          </p:nvSpPr>
          <p:spPr>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path>
              </a:pathLst>
            </a:custGeom>
            <a:solidFill>
              <a:srgbClr val="766F54">
                <a:alpha val="20000"/>
              </a:srgbClr>
            </a:solidFill>
            <a:ln>
              <a:noFill/>
            </a:ln>
          </p:spPr>
        </p:sp>
        <p:sp>
          <p:nvSpPr>
            <p:cNvPr id="1049196" name="Freeform: Shape 1049195"/>
            <p:cNvSpPr/>
            <p:nvPr/>
          </p:nvSpPr>
          <p:spPr>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path>
              </a:pathLst>
            </a:custGeom>
            <a:solidFill>
              <a:srgbClr val="766F54">
                <a:alpha val="20000"/>
              </a:srgbClr>
            </a:solidFill>
            <a:ln>
              <a:noFill/>
            </a:ln>
          </p:spPr>
        </p:sp>
        <p:sp>
          <p:nvSpPr>
            <p:cNvPr id="1049197" name="Freeform: Shape 1049196"/>
            <p:cNvSpPr/>
            <p:nvPr/>
          </p:nvSpPr>
          <p:spPr>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path>
              </a:pathLst>
            </a:custGeom>
            <a:solidFill>
              <a:srgbClr val="766F54">
                <a:alpha val="20000"/>
              </a:srgbClr>
            </a:solidFill>
            <a:ln>
              <a:noFill/>
            </a:ln>
          </p:spPr>
        </p:sp>
        <p:sp>
          <p:nvSpPr>
            <p:cNvPr id="1049198" name="Freeform: Shape 1049197"/>
            <p:cNvSpPr/>
            <p:nvPr/>
          </p:nvSpPr>
          <p:spPr>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path>
              </a:pathLst>
            </a:custGeom>
            <a:solidFill>
              <a:srgbClr val="766F54">
                <a:alpha val="20000"/>
              </a:srgbClr>
            </a:solidFill>
            <a:ln>
              <a:noFill/>
            </a:ln>
          </p:spPr>
        </p:sp>
        <p:sp>
          <p:nvSpPr>
            <p:cNvPr id="1049199" name="Freeform: Shape 1049198"/>
            <p:cNvSpPr/>
            <p:nvPr/>
          </p:nvSpPr>
          <p:spPr>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path>
              </a:pathLst>
            </a:custGeom>
            <a:solidFill>
              <a:srgbClr val="766F54">
                <a:alpha val="20000"/>
              </a:srgbClr>
            </a:solidFill>
            <a:ln>
              <a:noFill/>
            </a:ln>
          </p:spPr>
        </p:sp>
        <p:sp>
          <p:nvSpPr>
            <p:cNvPr id="1049200" name="Freeform: Shape 1049199"/>
            <p:cNvSpPr/>
            <p:nvPr/>
          </p:nvSpPr>
          <p:spPr>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path>
              </a:pathLst>
            </a:custGeom>
            <a:solidFill>
              <a:srgbClr val="766F54">
                <a:alpha val="20000"/>
              </a:srgbClr>
            </a:solidFill>
            <a:ln>
              <a:noFill/>
            </a:ln>
          </p:spPr>
        </p:sp>
        <p:sp>
          <p:nvSpPr>
            <p:cNvPr id="1049201" name="Freeform: Shape 1049200"/>
            <p:cNvSpPr/>
            <p:nvPr/>
          </p:nvSpPr>
          <p:spPr>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path>
              </a:pathLst>
            </a:custGeom>
            <a:solidFill>
              <a:srgbClr val="766F54">
                <a:alpha val="20000"/>
              </a:srgbClr>
            </a:solidFill>
            <a:ln>
              <a:noFill/>
            </a:ln>
          </p:spPr>
        </p:sp>
        <p:sp>
          <p:nvSpPr>
            <p:cNvPr id="1049202" name="Freeform: Shape 1049201"/>
            <p:cNvSpPr/>
            <p:nvPr/>
          </p:nvSpPr>
          <p:spPr>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path>
              </a:pathLst>
            </a:custGeom>
            <a:solidFill>
              <a:srgbClr val="766F54">
                <a:alpha val="20000"/>
              </a:srgbClr>
            </a:solidFill>
            <a:ln>
              <a:noFill/>
            </a:ln>
          </p:spPr>
        </p:sp>
        <p:sp>
          <p:nvSpPr>
            <p:cNvPr id="1049203" name="Freeform: Shape 1049202"/>
            <p:cNvSpPr/>
            <p:nvPr/>
          </p:nvSpPr>
          <p:spPr>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path>
              </a:pathLst>
            </a:custGeom>
            <a:solidFill>
              <a:srgbClr val="766F54">
                <a:alpha val="20000"/>
              </a:srgbClr>
            </a:solidFill>
            <a:ln>
              <a:noFill/>
            </a:ln>
          </p:spPr>
        </p:sp>
        <p:sp>
          <p:nvSpPr>
            <p:cNvPr id="1049204" name="Freeform: Shape 1049203"/>
            <p:cNvSpPr/>
            <p:nvPr/>
          </p:nvSpPr>
          <p:spPr>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path>
              </a:pathLst>
            </a:custGeom>
            <a:solidFill>
              <a:srgbClr val="766F54">
                <a:alpha val="20000"/>
              </a:srgbClr>
            </a:solidFill>
            <a:ln>
              <a:noFill/>
            </a:ln>
          </p:spPr>
        </p:sp>
      </p:grpSp>
      <p:grpSp>
        <p:nvGrpSpPr>
          <p:cNvPr id="302" name="Group 301"/>
          <p:cNvGrpSpPr/>
          <p:nvPr/>
        </p:nvGrpSpPr>
        <p:grpSpPr>
          <a:xfrm>
            <a:off x="26987" y="0"/>
            <a:ext cx="2357437" cy="6853237"/>
            <a:chOff x="6627813" y="194833"/>
            <a:chExt cx="1952625" cy="5678918"/>
          </a:xfrm>
        </p:grpSpPr>
        <p:sp>
          <p:nvSpPr>
            <p:cNvPr id="1049205" name="Freeform: Shape 1049204"/>
            <p:cNvSpPr/>
            <p:nvPr/>
          </p:nvSpPr>
          <p:spPr>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path>
              </a:pathLst>
            </a:custGeom>
            <a:solidFill>
              <a:srgbClr val="766F54"/>
            </a:solidFill>
            <a:ln>
              <a:noFill/>
            </a:ln>
          </p:spPr>
        </p:sp>
        <p:sp>
          <p:nvSpPr>
            <p:cNvPr id="1049206" name="Freeform: Shape 1049205"/>
            <p:cNvSpPr/>
            <p:nvPr/>
          </p:nvSpPr>
          <p:spPr>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path>
              </a:pathLst>
            </a:custGeom>
            <a:solidFill>
              <a:srgbClr val="766F54"/>
            </a:solidFill>
            <a:ln>
              <a:noFill/>
            </a:ln>
          </p:spPr>
        </p:sp>
        <p:sp>
          <p:nvSpPr>
            <p:cNvPr id="1049207" name="Freeform: Shape 1049206"/>
            <p:cNvSpPr/>
            <p:nvPr/>
          </p:nvSpPr>
          <p:spPr>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path>
              </a:pathLst>
            </a:custGeom>
            <a:solidFill>
              <a:srgbClr val="766F54"/>
            </a:solidFill>
            <a:ln>
              <a:noFill/>
            </a:ln>
          </p:spPr>
        </p:sp>
        <p:sp>
          <p:nvSpPr>
            <p:cNvPr id="1049208" name="Freeform: Shape 1049207"/>
            <p:cNvSpPr/>
            <p:nvPr/>
          </p:nvSpPr>
          <p:spPr>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path>
              </a:pathLst>
            </a:custGeom>
            <a:solidFill>
              <a:srgbClr val="766F54"/>
            </a:solidFill>
            <a:ln>
              <a:noFill/>
            </a:ln>
          </p:spPr>
        </p:sp>
        <p:sp>
          <p:nvSpPr>
            <p:cNvPr id="1049209" name="Freeform: Shape 1049208"/>
            <p:cNvSpPr/>
            <p:nvPr/>
          </p:nvSpPr>
          <p:spPr>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path>
              </a:pathLst>
            </a:custGeom>
            <a:solidFill>
              <a:srgbClr val="766F54"/>
            </a:solidFill>
            <a:ln>
              <a:noFill/>
            </a:ln>
          </p:spPr>
        </p:sp>
        <p:sp>
          <p:nvSpPr>
            <p:cNvPr id="1049210" name="Freeform: Shape 1049209"/>
            <p:cNvSpPr/>
            <p:nvPr/>
          </p:nvSpPr>
          <p:spPr>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path>
              </a:pathLst>
            </a:custGeom>
            <a:solidFill>
              <a:srgbClr val="766F54"/>
            </a:solidFill>
            <a:ln>
              <a:noFill/>
            </a:ln>
          </p:spPr>
        </p:sp>
        <p:sp>
          <p:nvSpPr>
            <p:cNvPr id="1049211" name="Freeform: Shape 1049210"/>
            <p:cNvSpPr/>
            <p:nvPr/>
          </p:nvSpPr>
          <p:spPr>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path>
              </a:pathLst>
            </a:custGeom>
            <a:solidFill>
              <a:srgbClr val="766F54"/>
            </a:solidFill>
            <a:ln>
              <a:noFill/>
            </a:ln>
          </p:spPr>
        </p:sp>
        <p:sp>
          <p:nvSpPr>
            <p:cNvPr id="1049212" name="Freeform: Shape 1049211"/>
            <p:cNvSpPr/>
            <p:nvPr/>
          </p:nvSpPr>
          <p:spPr>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path>
              </a:pathLst>
            </a:custGeom>
            <a:solidFill>
              <a:srgbClr val="766F54"/>
            </a:solidFill>
            <a:ln>
              <a:noFill/>
            </a:ln>
          </p:spPr>
        </p:sp>
        <p:sp>
          <p:nvSpPr>
            <p:cNvPr id="1049213" name="Freeform: Shape 1049212"/>
            <p:cNvSpPr/>
            <p:nvPr/>
          </p:nvSpPr>
          <p:spPr>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path>
              </a:pathLst>
            </a:custGeom>
            <a:solidFill>
              <a:srgbClr val="766F54"/>
            </a:solidFill>
            <a:ln>
              <a:noFill/>
            </a:ln>
          </p:spPr>
        </p:sp>
        <p:sp>
          <p:nvSpPr>
            <p:cNvPr id="1049214" name="Freeform: Shape 1049213"/>
            <p:cNvSpPr/>
            <p:nvPr/>
          </p:nvSpPr>
          <p:spPr>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path>
              </a:pathLst>
            </a:custGeom>
            <a:solidFill>
              <a:srgbClr val="766F54"/>
            </a:solidFill>
            <a:ln>
              <a:noFill/>
            </a:ln>
          </p:spPr>
        </p:sp>
        <p:sp>
          <p:nvSpPr>
            <p:cNvPr id="1049215" name="Freeform: Shape 1049214"/>
            <p:cNvSpPr/>
            <p:nvPr/>
          </p:nvSpPr>
          <p:spPr>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path>
              </a:pathLst>
            </a:custGeom>
            <a:solidFill>
              <a:srgbClr val="766F54"/>
            </a:solidFill>
            <a:ln>
              <a:noFill/>
            </a:ln>
          </p:spPr>
        </p:sp>
        <p:sp>
          <p:nvSpPr>
            <p:cNvPr id="1049216" name="Freeform: Shape 1049215"/>
            <p:cNvSpPr/>
            <p:nvPr/>
          </p:nvSpPr>
          <p:spPr>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path>
              </a:pathLst>
            </a:custGeom>
            <a:solidFill>
              <a:srgbClr val="766F54"/>
            </a:solidFill>
            <a:ln>
              <a:noFill/>
            </a:ln>
          </p:spPr>
        </p:sp>
      </p:grpSp>
      <p:sp>
        <p:nvSpPr>
          <p:cNvPr id="1049217" name="Rectangle 1049216"/>
          <p:cNvSpPr/>
          <p:nvPr/>
        </p:nvSpPr>
        <p:spPr>
          <a:xfrm>
            <a:off x="0" y="0"/>
            <a:ext cx="182562" cy="6858000"/>
          </a:xfrm>
          <a:prstGeom prst="rect">
            <a:avLst/>
          </a:prstGeom>
          <a:solidFill>
            <a:srgbClr val="766F54"/>
          </a:solidFill>
          <a:ln>
            <a:noFill/>
          </a:ln>
        </p:spPr>
      </p:sp>
      <p:sp>
        <p:nvSpPr>
          <p:cNvPr id="1049218" name="Freeform: Shape 1049217"/>
          <p:cNvSpPr/>
          <p:nvPr/>
        </p:nvSpPr>
        <p:spPr>
          <a:xfrm flipV="1">
            <a:off x="-4762" y="4911725"/>
            <a:ext cx="1589087" cy="508000"/>
          </a:xfrm>
          <a:custGeom>
            <a:avLst/>
            <a:gdLst/>
            <a:ahLst/>
            <a:cxnLst/>
            <a:rect l="0" t="0"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path>
            </a:pathLst>
          </a:custGeom>
          <a:solidFill>
            <a:srgbClr val="A53010"/>
          </a:solidFill>
          <a:ln>
            <a:noFill/>
          </a:ln>
        </p:spPr>
      </p:sp>
      <p:sp>
        <p:nvSpPr>
          <p:cNvPr id="1049219" name="Title Placeholder 1049218"/>
          <p:cNvSpPr>
            <a:spLocks noGrp="1"/>
          </p:cNvSpPr>
          <p:nvPr>
            <p:ph type="title"/>
          </p:nvPr>
        </p:nvSpPr>
        <p:spPr>
          <a:xfrm>
            <a:off x="2592387" y="623887"/>
            <a:ext cx="8912225" cy="1281112"/>
          </a:xfrm>
          <a:prstGeom prst="rect">
            <a:avLst/>
          </a:prstGeom>
          <a:noFill/>
          <a:ln>
            <a:noFill/>
          </a:ln>
        </p:spPr>
        <p:txBody>
          <a:bodyPr vert="horz" lIns="91440" tIns="45720" rIns="91440" bIns="45720" anchor="t"/>
          <a:lstStyle/>
          <a:p>
            <a:pPr lvl="0"/>
            <a:r>
              <a:rPr lang="en-US" altLang="en-US"/>
              <a:t>Click to edit Master title style</a:t>
            </a:r>
          </a:p>
        </p:txBody>
      </p:sp>
      <p:sp>
        <p:nvSpPr>
          <p:cNvPr id="1049220" name="Text Placeholder 1049219"/>
          <p:cNvSpPr>
            <a:spLocks noGrp="1"/>
          </p:cNvSpPr>
          <p:nvPr>
            <p:ph type="body" idx="1"/>
          </p:nvPr>
        </p:nvSpPr>
        <p:spPr>
          <a:xfrm>
            <a:off x="2589212" y="2133600"/>
            <a:ext cx="8915400" cy="3886200"/>
          </a:xfrm>
          <a:prstGeom prst="rect">
            <a:avLst/>
          </a:prstGeom>
          <a:noFill/>
          <a:ln>
            <a:noFill/>
          </a:ln>
        </p:spPr>
        <p:txBody>
          <a:bodyPr vert="horz" lIns="91440" tIns="45720" rIns="91440" bIns="45720" anchor="t"/>
          <a:lstStyle/>
          <a:p>
            <a:pPr lvl="0"/>
            <a:r>
              <a:rPr lang="en-US" altLang="en-US"/>
              <a:t>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49221" name="Date Placeholder 1049220"/>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222" name="Footer Placeholder 1049221"/>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
        <p:nvSpPr>
          <p:cNvPr id="1049223" name="Slide Number Placeholder 1049222"/>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Tree>
  </p:cSld>
  <p:clrMap bg1="lt1" tx1="dk1" bg2="dk2" tx2="lt2" accent1="accent1" accent2="accent2" accent3="accent3" accent4="accent4" accent5="accent5" accent6="accent6" hlink="hlink" folHlink="folHlink"/>
  <p:sldLayoutIdLst>
    <p:sldLayoutId id="2147483778" r:id="rId1"/>
    <p:sldLayoutId id="2147483779" r:id="rId2"/>
    <p:sldLayoutId id="2147483780" r:id="rId3"/>
    <p:sldLayoutId id="2147483781" r:id="rId4"/>
    <p:sldLayoutId id="2147483782" r:id="rId5"/>
    <p:sldLayoutId id="2147483783" r:id="rId6"/>
    <p:sldLayoutId id="2147483784" r:id="rId7"/>
    <p:sldLayoutId id="2147483785" r:id="rId8"/>
    <p:sldLayoutId id="2147483786" r:id="rId9"/>
    <p:sldLayoutId id="2147483787" r:id="rId10"/>
    <p:sldLayoutId id="2147483788" r:id="rId11"/>
  </p:sldLayoutIdLst>
  <p:hf sldNum="0" hdr="0" ftr="0" dt="0"/>
  <p:txStyles>
    <p:titleStyle>
      <a:lvl1pPr marL="0" indent="0" algn="l" eaLnBrk="1" fontAlgn="base" latinLnBrk="1" hangingPunct="1">
        <a:spcBef>
          <a:spcPct val="0"/>
        </a:spcBef>
        <a:buFontTx/>
        <a:buNone/>
        <a:defRPr sz="3600" b="0">
          <a:solidFill>
            <a:srgbClr val="262626"/>
          </a:solidFill>
          <a:latin typeface="Century Gothic"/>
          <a:ea typeface="宋体" charset="-122"/>
        </a:defRPr>
      </a:lvl1pPr>
      <a:lvl2pPr marL="0" indent="0" algn="l" eaLnBrk="1" fontAlgn="base" latinLnBrk="1" hangingPunct="1">
        <a:spcBef>
          <a:spcPct val="0"/>
        </a:spcBef>
        <a:buFontTx/>
        <a:buNone/>
        <a:defRPr sz="3600" b="0">
          <a:solidFill>
            <a:srgbClr val="766F54"/>
          </a:solidFill>
          <a:latin typeface="Century Gothic"/>
          <a:ea typeface="宋体" charset="-122"/>
        </a:defRPr>
      </a:lvl2pPr>
      <a:lvl3pPr marL="0" indent="0" algn="l" eaLnBrk="1" fontAlgn="base" latinLnBrk="1" hangingPunct="1">
        <a:spcBef>
          <a:spcPct val="0"/>
        </a:spcBef>
        <a:buFontTx/>
        <a:buNone/>
        <a:defRPr sz="3600" b="0">
          <a:solidFill>
            <a:srgbClr val="766F54"/>
          </a:solidFill>
          <a:latin typeface="Century Gothic"/>
          <a:ea typeface="宋体" charset="-122"/>
        </a:defRPr>
      </a:lvl3pPr>
      <a:lvl4pPr marL="0" indent="0" algn="l" eaLnBrk="1" fontAlgn="base" latinLnBrk="1" hangingPunct="1">
        <a:spcBef>
          <a:spcPct val="0"/>
        </a:spcBef>
        <a:buFontTx/>
        <a:buNone/>
        <a:defRPr sz="3600" b="0">
          <a:solidFill>
            <a:srgbClr val="766F54"/>
          </a:solidFill>
          <a:latin typeface="Century Gothic"/>
          <a:ea typeface="宋体" charset="-122"/>
        </a:defRPr>
      </a:lvl4pPr>
      <a:lvl5pPr marL="0" indent="0" algn="l" eaLnBrk="1" fontAlgn="base" latinLnBrk="1" hangingPunct="1">
        <a:spcBef>
          <a:spcPct val="0"/>
        </a:spcBef>
        <a:buFontTx/>
        <a:buNone/>
        <a:defRPr sz="3600" b="0">
          <a:solidFill>
            <a:srgbClr val="766F54"/>
          </a:solidFill>
          <a:latin typeface="Century Gothic"/>
          <a:ea typeface="宋体" charset="-122"/>
        </a:defRPr>
      </a:lvl5pPr>
    </p:titleStyle>
    <p:bodyStyle>
      <a:lvl1pPr marL="342900" indent="-342900" algn="l" eaLnBrk="1" fontAlgn="base" latinLnBrk="1" hangingPunct="1">
        <a:spcBef>
          <a:spcPts val="1000"/>
        </a:spcBef>
        <a:spcAft>
          <a:spcPct val="0"/>
        </a:spcAft>
        <a:buClr>
          <a:srgbClr val="A53010"/>
        </a:buClr>
        <a:buFont typeface="Wingdings 3" charset="2"/>
        <a:buChar char=""/>
        <a:defRPr sz="1800" b="0">
          <a:solidFill>
            <a:srgbClr val="3F3F3F"/>
          </a:solidFill>
          <a:latin typeface="Century Gothic"/>
          <a:ea typeface="宋体" charset="-122"/>
        </a:defRPr>
      </a:lvl1pPr>
      <a:lvl2pPr marL="742950" indent="-285750" algn="l" eaLnBrk="1" fontAlgn="base" latinLnBrk="1" hangingPunct="1">
        <a:spcBef>
          <a:spcPts val="1000"/>
        </a:spcBef>
        <a:spcAft>
          <a:spcPct val="0"/>
        </a:spcAft>
        <a:buClr>
          <a:srgbClr val="A53010"/>
        </a:buClr>
        <a:buFont typeface="Wingdings 3" charset="2"/>
        <a:buChar char=""/>
        <a:defRPr sz="1600" b="0">
          <a:solidFill>
            <a:srgbClr val="3F3F3F"/>
          </a:solidFill>
          <a:latin typeface="Century Gothic"/>
          <a:ea typeface="宋体" charset="-122"/>
        </a:defRPr>
      </a:lvl2pPr>
      <a:lvl3pPr marL="1143000" indent="-228600" algn="l" eaLnBrk="1" fontAlgn="base" latinLnBrk="1" hangingPunct="1">
        <a:spcBef>
          <a:spcPts val="1000"/>
        </a:spcBef>
        <a:spcAft>
          <a:spcPct val="0"/>
        </a:spcAft>
        <a:buClr>
          <a:srgbClr val="A53010"/>
        </a:buClr>
        <a:buFont typeface="Wingdings 3" charset="2"/>
        <a:buChar char=""/>
        <a:defRPr sz="1400" b="0">
          <a:solidFill>
            <a:srgbClr val="3F3F3F"/>
          </a:solidFill>
          <a:latin typeface="Century Gothic"/>
          <a:ea typeface="宋体" charset="-122"/>
        </a:defRPr>
      </a:lvl3pPr>
      <a:lvl4pPr marL="1600200" indent="-228600" algn="l" eaLnBrk="1" fontAlgn="base" latinLnBrk="1" hangingPunct="1">
        <a:spcBef>
          <a:spcPts val="1000"/>
        </a:spcBef>
        <a:spcAft>
          <a:spcPct val="0"/>
        </a:spcAft>
        <a:buClr>
          <a:srgbClr val="A53010"/>
        </a:buClr>
        <a:buFont typeface="Wingdings 3" charset="2"/>
        <a:buChar char=""/>
        <a:defRPr sz="1200" b="0">
          <a:solidFill>
            <a:srgbClr val="3F3F3F"/>
          </a:solidFill>
          <a:latin typeface="Century Gothic"/>
          <a:ea typeface="宋体" charset="-122"/>
        </a:defRPr>
      </a:lvl4pPr>
      <a:lvl5pPr marL="2057400" indent="-228600" algn="l" eaLnBrk="1" fontAlgn="base" latinLnBrk="1" hangingPunct="1">
        <a:spcBef>
          <a:spcPts val="1000"/>
        </a:spcBef>
        <a:spcAft>
          <a:spcPct val="0"/>
        </a:spcAft>
        <a:buClr>
          <a:srgbClr val="A53010"/>
        </a:buClr>
        <a:buFont typeface="Wingdings 3" charset="2"/>
        <a:buChar char=""/>
        <a:defRPr sz="1200" b="0">
          <a:solidFill>
            <a:srgbClr val="3F3F3F"/>
          </a:solidFill>
          <a:latin typeface="Century Gothic"/>
          <a:ea typeface="宋体" charset="-122"/>
        </a:defRPr>
      </a:lvl5pPr>
    </p:bodyStyle>
    <p:other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51" name="Group 150"/>
          <p:cNvGrpSpPr/>
          <p:nvPr/>
        </p:nvGrpSpPr>
        <p:grpSpPr>
          <a:xfrm>
            <a:off x="0" y="228600"/>
            <a:ext cx="2851150" cy="6638925"/>
            <a:chOff x="2487613" y="285750"/>
            <a:chExt cx="2428875" cy="5654676"/>
          </a:xfrm>
        </p:grpSpPr>
        <p:sp>
          <p:nvSpPr>
            <p:cNvPr id="1048855" name="Freeform: Shape 1048854"/>
            <p:cNvSpPr/>
            <p:nvPr/>
          </p:nvSpPr>
          <p:spPr>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path>
              </a:pathLst>
            </a:custGeom>
            <a:solidFill>
              <a:srgbClr val="766F54">
                <a:alpha val="20000"/>
              </a:srgbClr>
            </a:solidFill>
            <a:ln>
              <a:noFill/>
            </a:ln>
          </p:spPr>
        </p:sp>
        <p:sp>
          <p:nvSpPr>
            <p:cNvPr id="1048856" name="Freeform: Shape 1048855"/>
            <p:cNvSpPr/>
            <p:nvPr/>
          </p:nvSpPr>
          <p:spPr>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path>
              </a:pathLst>
            </a:custGeom>
            <a:solidFill>
              <a:srgbClr val="766F54">
                <a:alpha val="20000"/>
              </a:srgbClr>
            </a:solidFill>
            <a:ln>
              <a:noFill/>
            </a:ln>
          </p:spPr>
        </p:sp>
        <p:sp>
          <p:nvSpPr>
            <p:cNvPr id="1048857" name="Freeform: Shape 1048856"/>
            <p:cNvSpPr/>
            <p:nvPr/>
          </p:nvSpPr>
          <p:spPr>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path>
              </a:pathLst>
            </a:custGeom>
            <a:solidFill>
              <a:srgbClr val="766F54">
                <a:alpha val="20000"/>
              </a:srgbClr>
            </a:solidFill>
            <a:ln>
              <a:noFill/>
            </a:ln>
          </p:spPr>
        </p:sp>
        <p:sp>
          <p:nvSpPr>
            <p:cNvPr id="1048858" name="Freeform: Shape 1048857"/>
            <p:cNvSpPr/>
            <p:nvPr/>
          </p:nvSpPr>
          <p:spPr>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path>
              </a:pathLst>
            </a:custGeom>
            <a:solidFill>
              <a:srgbClr val="766F54">
                <a:alpha val="20000"/>
              </a:srgbClr>
            </a:solidFill>
            <a:ln>
              <a:noFill/>
            </a:ln>
          </p:spPr>
        </p:sp>
        <p:sp>
          <p:nvSpPr>
            <p:cNvPr id="1048859" name="Freeform: Shape 1048858"/>
            <p:cNvSpPr/>
            <p:nvPr/>
          </p:nvSpPr>
          <p:spPr>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path>
              </a:pathLst>
            </a:custGeom>
            <a:solidFill>
              <a:srgbClr val="766F54">
                <a:alpha val="20000"/>
              </a:srgbClr>
            </a:solidFill>
            <a:ln>
              <a:noFill/>
            </a:ln>
          </p:spPr>
        </p:sp>
        <p:sp>
          <p:nvSpPr>
            <p:cNvPr id="1048860" name="Freeform: Shape 1048859"/>
            <p:cNvSpPr/>
            <p:nvPr/>
          </p:nvSpPr>
          <p:spPr>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path>
              </a:pathLst>
            </a:custGeom>
            <a:solidFill>
              <a:srgbClr val="766F54">
                <a:alpha val="20000"/>
              </a:srgbClr>
            </a:solidFill>
            <a:ln>
              <a:noFill/>
            </a:ln>
          </p:spPr>
        </p:sp>
        <p:sp>
          <p:nvSpPr>
            <p:cNvPr id="1048861" name="Freeform: Shape 1048860"/>
            <p:cNvSpPr/>
            <p:nvPr/>
          </p:nvSpPr>
          <p:spPr>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path>
              </a:pathLst>
            </a:custGeom>
            <a:solidFill>
              <a:srgbClr val="766F54">
                <a:alpha val="20000"/>
              </a:srgbClr>
            </a:solidFill>
            <a:ln>
              <a:noFill/>
            </a:ln>
          </p:spPr>
        </p:sp>
        <p:sp>
          <p:nvSpPr>
            <p:cNvPr id="1048862" name="Freeform: Shape 1048861"/>
            <p:cNvSpPr/>
            <p:nvPr/>
          </p:nvSpPr>
          <p:spPr>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path>
              </a:pathLst>
            </a:custGeom>
            <a:solidFill>
              <a:srgbClr val="766F54">
                <a:alpha val="20000"/>
              </a:srgbClr>
            </a:solidFill>
            <a:ln>
              <a:noFill/>
            </a:ln>
          </p:spPr>
        </p:sp>
        <p:sp>
          <p:nvSpPr>
            <p:cNvPr id="1048863" name="Freeform: Shape 1048862"/>
            <p:cNvSpPr/>
            <p:nvPr/>
          </p:nvSpPr>
          <p:spPr>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path>
              </a:pathLst>
            </a:custGeom>
            <a:solidFill>
              <a:srgbClr val="766F54">
                <a:alpha val="20000"/>
              </a:srgbClr>
            </a:solidFill>
            <a:ln>
              <a:noFill/>
            </a:ln>
          </p:spPr>
        </p:sp>
        <p:sp>
          <p:nvSpPr>
            <p:cNvPr id="1048864" name="Freeform: Shape 1048863"/>
            <p:cNvSpPr/>
            <p:nvPr/>
          </p:nvSpPr>
          <p:spPr>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path>
              </a:pathLst>
            </a:custGeom>
            <a:solidFill>
              <a:srgbClr val="766F54">
                <a:alpha val="20000"/>
              </a:srgbClr>
            </a:solidFill>
            <a:ln>
              <a:noFill/>
            </a:ln>
          </p:spPr>
        </p:sp>
        <p:sp>
          <p:nvSpPr>
            <p:cNvPr id="1048865" name="Freeform: Shape 1048864"/>
            <p:cNvSpPr/>
            <p:nvPr/>
          </p:nvSpPr>
          <p:spPr>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path>
              </a:pathLst>
            </a:custGeom>
            <a:solidFill>
              <a:srgbClr val="766F54">
                <a:alpha val="20000"/>
              </a:srgbClr>
            </a:solidFill>
            <a:ln>
              <a:noFill/>
            </a:ln>
          </p:spPr>
        </p:sp>
        <p:sp>
          <p:nvSpPr>
            <p:cNvPr id="1048866" name="Freeform: Shape 1048865"/>
            <p:cNvSpPr/>
            <p:nvPr/>
          </p:nvSpPr>
          <p:spPr>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path>
              </a:pathLst>
            </a:custGeom>
            <a:solidFill>
              <a:srgbClr val="766F54">
                <a:alpha val="20000"/>
              </a:srgbClr>
            </a:solidFill>
            <a:ln>
              <a:noFill/>
            </a:ln>
          </p:spPr>
        </p:sp>
      </p:grpSp>
      <p:grpSp>
        <p:nvGrpSpPr>
          <p:cNvPr id="152" name="Group 151"/>
          <p:cNvGrpSpPr/>
          <p:nvPr/>
        </p:nvGrpSpPr>
        <p:grpSpPr>
          <a:xfrm>
            <a:off x="26987" y="0"/>
            <a:ext cx="2357437" cy="6853237"/>
            <a:chOff x="6627813" y="194833"/>
            <a:chExt cx="1952625" cy="5678918"/>
          </a:xfrm>
        </p:grpSpPr>
        <p:sp>
          <p:nvSpPr>
            <p:cNvPr id="1048867" name="Freeform: Shape 1048866"/>
            <p:cNvSpPr/>
            <p:nvPr/>
          </p:nvSpPr>
          <p:spPr>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path>
              </a:pathLst>
            </a:custGeom>
            <a:solidFill>
              <a:srgbClr val="766F54"/>
            </a:solidFill>
            <a:ln>
              <a:noFill/>
            </a:ln>
          </p:spPr>
        </p:sp>
        <p:sp>
          <p:nvSpPr>
            <p:cNvPr id="1048868" name="Freeform: Shape 1048867"/>
            <p:cNvSpPr/>
            <p:nvPr/>
          </p:nvSpPr>
          <p:spPr>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path>
              </a:pathLst>
            </a:custGeom>
            <a:solidFill>
              <a:srgbClr val="766F54"/>
            </a:solidFill>
            <a:ln>
              <a:noFill/>
            </a:ln>
          </p:spPr>
        </p:sp>
        <p:sp>
          <p:nvSpPr>
            <p:cNvPr id="1048869" name="Freeform: Shape 1048868"/>
            <p:cNvSpPr/>
            <p:nvPr/>
          </p:nvSpPr>
          <p:spPr>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path>
              </a:pathLst>
            </a:custGeom>
            <a:solidFill>
              <a:srgbClr val="766F54"/>
            </a:solidFill>
            <a:ln>
              <a:noFill/>
            </a:ln>
          </p:spPr>
        </p:sp>
        <p:sp>
          <p:nvSpPr>
            <p:cNvPr id="1048870" name="Freeform: Shape 1048869"/>
            <p:cNvSpPr/>
            <p:nvPr/>
          </p:nvSpPr>
          <p:spPr>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path>
              </a:pathLst>
            </a:custGeom>
            <a:solidFill>
              <a:srgbClr val="766F54"/>
            </a:solidFill>
            <a:ln>
              <a:noFill/>
            </a:ln>
          </p:spPr>
        </p:sp>
        <p:sp>
          <p:nvSpPr>
            <p:cNvPr id="1048871" name="Freeform: Shape 1048870"/>
            <p:cNvSpPr/>
            <p:nvPr/>
          </p:nvSpPr>
          <p:spPr>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path>
              </a:pathLst>
            </a:custGeom>
            <a:solidFill>
              <a:srgbClr val="766F54"/>
            </a:solidFill>
            <a:ln>
              <a:noFill/>
            </a:ln>
          </p:spPr>
        </p:sp>
        <p:sp>
          <p:nvSpPr>
            <p:cNvPr id="1048872" name="Freeform: Shape 1048871"/>
            <p:cNvSpPr/>
            <p:nvPr/>
          </p:nvSpPr>
          <p:spPr>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path>
              </a:pathLst>
            </a:custGeom>
            <a:solidFill>
              <a:srgbClr val="766F54"/>
            </a:solidFill>
            <a:ln>
              <a:noFill/>
            </a:ln>
          </p:spPr>
        </p:sp>
        <p:sp>
          <p:nvSpPr>
            <p:cNvPr id="1048873" name="Freeform: Shape 1048872"/>
            <p:cNvSpPr/>
            <p:nvPr/>
          </p:nvSpPr>
          <p:spPr>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path>
              </a:pathLst>
            </a:custGeom>
            <a:solidFill>
              <a:srgbClr val="766F54"/>
            </a:solidFill>
            <a:ln>
              <a:noFill/>
            </a:ln>
          </p:spPr>
        </p:sp>
        <p:sp>
          <p:nvSpPr>
            <p:cNvPr id="1048874" name="Freeform: Shape 1048873"/>
            <p:cNvSpPr/>
            <p:nvPr/>
          </p:nvSpPr>
          <p:spPr>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path>
              </a:pathLst>
            </a:custGeom>
            <a:solidFill>
              <a:srgbClr val="766F54"/>
            </a:solidFill>
            <a:ln>
              <a:noFill/>
            </a:ln>
          </p:spPr>
        </p:sp>
        <p:sp>
          <p:nvSpPr>
            <p:cNvPr id="1048875" name="Freeform: Shape 1048874"/>
            <p:cNvSpPr/>
            <p:nvPr/>
          </p:nvSpPr>
          <p:spPr>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path>
              </a:pathLst>
            </a:custGeom>
            <a:solidFill>
              <a:srgbClr val="766F54"/>
            </a:solidFill>
            <a:ln>
              <a:noFill/>
            </a:ln>
          </p:spPr>
        </p:sp>
        <p:sp>
          <p:nvSpPr>
            <p:cNvPr id="1048876" name="Freeform: Shape 1048875"/>
            <p:cNvSpPr/>
            <p:nvPr/>
          </p:nvSpPr>
          <p:spPr>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path>
              </a:pathLst>
            </a:custGeom>
            <a:solidFill>
              <a:srgbClr val="766F54"/>
            </a:solidFill>
            <a:ln>
              <a:noFill/>
            </a:ln>
          </p:spPr>
        </p:sp>
        <p:sp>
          <p:nvSpPr>
            <p:cNvPr id="1048877" name="Freeform: Shape 1048876"/>
            <p:cNvSpPr/>
            <p:nvPr/>
          </p:nvSpPr>
          <p:spPr>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path>
              </a:pathLst>
            </a:custGeom>
            <a:solidFill>
              <a:srgbClr val="766F54"/>
            </a:solidFill>
            <a:ln>
              <a:noFill/>
            </a:ln>
          </p:spPr>
        </p:sp>
        <p:sp>
          <p:nvSpPr>
            <p:cNvPr id="1048878" name="Freeform: Shape 1048877"/>
            <p:cNvSpPr/>
            <p:nvPr/>
          </p:nvSpPr>
          <p:spPr>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path>
              </a:pathLst>
            </a:custGeom>
            <a:solidFill>
              <a:srgbClr val="766F54"/>
            </a:solidFill>
            <a:ln>
              <a:noFill/>
            </a:ln>
          </p:spPr>
        </p:sp>
      </p:grpSp>
      <p:sp>
        <p:nvSpPr>
          <p:cNvPr id="1048879" name="Rectangle 1048878"/>
          <p:cNvSpPr/>
          <p:nvPr/>
        </p:nvSpPr>
        <p:spPr>
          <a:xfrm>
            <a:off x="0" y="0"/>
            <a:ext cx="182562" cy="6858000"/>
          </a:xfrm>
          <a:prstGeom prst="rect">
            <a:avLst/>
          </a:prstGeom>
          <a:solidFill>
            <a:srgbClr val="766F54"/>
          </a:solidFill>
          <a:ln>
            <a:noFill/>
          </a:ln>
        </p:spPr>
      </p:sp>
      <p:sp>
        <p:nvSpPr>
          <p:cNvPr id="1048880" name="Freeform: Shape 1048879"/>
          <p:cNvSpPr/>
          <p:nvPr/>
        </p:nvSpPr>
        <p:spPr>
          <a:xfrm flipV="1">
            <a:off x="-4762" y="714375"/>
            <a:ext cx="1589087" cy="508000"/>
          </a:xfrm>
          <a:custGeom>
            <a:avLst/>
            <a:gdLst/>
            <a:ahLst/>
            <a:cxnLst/>
            <a:rect l="0" t="0"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path>
            </a:pathLst>
          </a:custGeom>
          <a:solidFill>
            <a:srgbClr val="A53010"/>
          </a:solidFill>
          <a:ln>
            <a:noFill/>
          </a:ln>
        </p:spPr>
      </p:sp>
      <p:sp>
        <p:nvSpPr>
          <p:cNvPr id="1048881" name="Title Placeholder 1048880"/>
          <p:cNvSpPr>
            <a:spLocks noGrp="1"/>
          </p:cNvSpPr>
          <p:nvPr>
            <p:ph type="title"/>
          </p:nvPr>
        </p:nvSpPr>
        <p:spPr>
          <a:xfrm>
            <a:off x="2592387" y="623887"/>
            <a:ext cx="8912225" cy="1281112"/>
          </a:xfrm>
          <a:prstGeom prst="rect">
            <a:avLst/>
          </a:prstGeom>
          <a:noFill/>
          <a:ln>
            <a:noFill/>
          </a:ln>
        </p:spPr>
        <p:txBody>
          <a:bodyPr vert="horz" lIns="91440" tIns="45720" rIns="91440" bIns="45720" anchor="t"/>
          <a:lstStyle/>
          <a:p>
            <a:pPr lvl="0"/>
            <a:r>
              <a:rPr lang="en-US" altLang="en-US"/>
              <a:t>Click to edit Master title style</a:t>
            </a:r>
          </a:p>
        </p:txBody>
      </p:sp>
      <p:sp>
        <p:nvSpPr>
          <p:cNvPr id="1048882" name="Text Placeholder 1048881"/>
          <p:cNvSpPr>
            <a:spLocks noGrp="1"/>
          </p:cNvSpPr>
          <p:nvPr>
            <p:ph type="body" idx="1"/>
          </p:nvPr>
        </p:nvSpPr>
        <p:spPr>
          <a:xfrm>
            <a:off x="2589212" y="2133600"/>
            <a:ext cx="8915400" cy="3886200"/>
          </a:xfrm>
          <a:prstGeom prst="rect">
            <a:avLst/>
          </a:prstGeom>
          <a:noFill/>
          <a:ln>
            <a:noFill/>
          </a:ln>
        </p:spPr>
        <p:txBody>
          <a:bodyPr vert="horz" lIns="91440" tIns="45720" rIns="91440" bIns="45720" anchor="t"/>
          <a:lstStyle/>
          <a:p>
            <a:pPr lvl="0"/>
            <a:r>
              <a:rPr lang="en-US" altLang="en-US"/>
              <a:t>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48883" name="Date Placeholder 1048882"/>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884" name="Footer Placeholder 1048883"/>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
        <p:nvSpPr>
          <p:cNvPr id="1048885" name="Slide Number Placeholder 1048884"/>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Tree>
  </p:cSld>
  <p:clrMap bg1="lt1" tx1="dk1" bg2="dk2" tx2="lt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Lst>
  <p:hf sldNum="0" hdr="0" ftr="0" dt="0"/>
  <p:txStyles>
    <p:titleStyle>
      <a:lvl1pPr marL="0" indent="0" algn="l" eaLnBrk="1" fontAlgn="base" latinLnBrk="1" hangingPunct="1">
        <a:spcBef>
          <a:spcPct val="0"/>
        </a:spcBef>
        <a:buFontTx/>
        <a:buNone/>
        <a:defRPr sz="3600" b="0">
          <a:solidFill>
            <a:srgbClr val="262626"/>
          </a:solidFill>
          <a:latin typeface="Century Gothic"/>
          <a:ea typeface="宋体" charset="-122"/>
        </a:defRPr>
      </a:lvl1pPr>
      <a:lvl2pPr marL="0" indent="0" algn="l" eaLnBrk="1" fontAlgn="base" latinLnBrk="1" hangingPunct="1">
        <a:spcBef>
          <a:spcPct val="0"/>
        </a:spcBef>
        <a:buFontTx/>
        <a:buNone/>
        <a:defRPr sz="3600" b="0">
          <a:solidFill>
            <a:srgbClr val="766F54"/>
          </a:solidFill>
          <a:latin typeface="Century Gothic"/>
          <a:ea typeface="宋体" charset="-122"/>
        </a:defRPr>
      </a:lvl2pPr>
      <a:lvl3pPr marL="0" indent="0" algn="l" eaLnBrk="1" fontAlgn="base" latinLnBrk="1" hangingPunct="1">
        <a:spcBef>
          <a:spcPct val="0"/>
        </a:spcBef>
        <a:buFontTx/>
        <a:buNone/>
        <a:defRPr sz="3600" b="0">
          <a:solidFill>
            <a:srgbClr val="766F54"/>
          </a:solidFill>
          <a:latin typeface="Century Gothic"/>
          <a:ea typeface="宋体" charset="-122"/>
        </a:defRPr>
      </a:lvl3pPr>
      <a:lvl4pPr marL="0" indent="0" algn="l" eaLnBrk="1" fontAlgn="base" latinLnBrk="1" hangingPunct="1">
        <a:spcBef>
          <a:spcPct val="0"/>
        </a:spcBef>
        <a:buFontTx/>
        <a:buNone/>
        <a:defRPr sz="3600" b="0">
          <a:solidFill>
            <a:srgbClr val="766F54"/>
          </a:solidFill>
          <a:latin typeface="Century Gothic"/>
          <a:ea typeface="宋体" charset="-122"/>
        </a:defRPr>
      </a:lvl4pPr>
      <a:lvl5pPr marL="0" indent="0" algn="l" eaLnBrk="1" fontAlgn="base" latinLnBrk="1" hangingPunct="1">
        <a:spcBef>
          <a:spcPct val="0"/>
        </a:spcBef>
        <a:buFontTx/>
        <a:buNone/>
        <a:defRPr sz="3600" b="0">
          <a:solidFill>
            <a:srgbClr val="766F54"/>
          </a:solidFill>
          <a:latin typeface="Century Gothic"/>
          <a:ea typeface="宋体" charset="-122"/>
        </a:defRPr>
      </a:lvl5pPr>
    </p:titleStyle>
    <p:bodyStyle>
      <a:lvl1pPr marL="342900" indent="-342900" algn="l" eaLnBrk="1" fontAlgn="base" latinLnBrk="1" hangingPunct="1">
        <a:spcBef>
          <a:spcPts val="1000"/>
        </a:spcBef>
        <a:spcAft>
          <a:spcPct val="0"/>
        </a:spcAft>
        <a:buClr>
          <a:srgbClr val="A53010"/>
        </a:buClr>
        <a:buFont typeface="Wingdings 3" charset="2"/>
        <a:buChar char=""/>
        <a:defRPr sz="1800" b="0">
          <a:solidFill>
            <a:srgbClr val="3F3F3F"/>
          </a:solidFill>
          <a:latin typeface="Century Gothic"/>
          <a:ea typeface="宋体" charset="-122"/>
        </a:defRPr>
      </a:lvl1pPr>
      <a:lvl2pPr marL="742950" indent="-285750" algn="l" eaLnBrk="1" fontAlgn="base" latinLnBrk="1" hangingPunct="1">
        <a:spcBef>
          <a:spcPts val="1000"/>
        </a:spcBef>
        <a:spcAft>
          <a:spcPct val="0"/>
        </a:spcAft>
        <a:buClr>
          <a:srgbClr val="A53010"/>
        </a:buClr>
        <a:buFont typeface="Wingdings 3" charset="2"/>
        <a:buChar char=""/>
        <a:defRPr sz="1600" b="0">
          <a:solidFill>
            <a:srgbClr val="3F3F3F"/>
          </a:solidFill>
          <a:latin typeface="Century Gothic"/>
          <a:ea typeface="宋体" charset="-122"/>
        </a:defRPr>
      </a:lvl2pPr>
      <a:lvl3pPr marL="1143000" indent="-228600" algn="l" eaLnBrk="1" fontAlgn="base" latinLnBrk="1" hangingPunct="1">
        <a:spcBef>
          <a:spcPts val="1000"/>
        </a:spcBef>
        <a:spcAft>
          <a:spcPct val="0"/>
        </a:spcAft>
        <a:buClr>
          <a:srgbClr val="A53010"/>
        </a:buClr>
        <a:buFont typeface="Wingdings 3" charset="2"/>
        <a:buChar char=""/>
        <a:defRPr sz="1400" b="0">
          <a:solidFill>
            <a:srgbClr val="3F3F3F"/>
          </a:solidFill>
          <a:latin typeface="Century Gothic"/>
          <a:ea typeface="宋体" charset="-122"/>
        </a:defRPr>
      </a:lvl3pPr>
      <a:lvl4pPr marL="1600200" indent="-228600" algn="l" eaLnBrk="1" fontAlgn="base" latinLnBrk="1" hangingPunct="1">
        <a:spcBef>
          <a:spcPts val="1000"/>
        </a:spcBef>
        <a:spcAft>
          <a:spcPct val="0"/>
        </a:spcAft>
        <a:buClr>
          <a:srgbClr val="A53010"/>
        </a:buClr>
        <a:buFont typeface="Wingdings 3" charset="2"/>
        <a:buChar char=""/>
        <a:defRPr sz="1200" b="0">
          <a:solidFill>
            <a:srgbClr val="3F3F3F"/>
          </a:solidFill>
          <a:latin typeface="Century Gothic"/>
          <a:ea typeface="宋体" charset="-122"/>
        </a:defRPr>
      </a:lvl4pPr>
      <a:lvl5pPr marL="2057400" indent="-228600" algn="l" eaLnBrk="1" fontAlgn="base" latinLnBrk="1" hangingPunct="1">
        <a:spcBef>
          <a:spcPts val="1000"/>
        </a:spcBef>
        <a:spcAft>
          <a:spcPct val="0"/>
        </a:spcAft>
        <a:buClr>
          <a:srgbClr val="A53010"/>
        </a:buClr>
        <a:buFont typeface="Wingdings 3" charset="2"/>
        <a:buChar char=""/>
        <a:defRPr sz="1200" b="0">
          <a:solidFill>
            <a:srgbClr val="3F3F3F"/>
          </a:solidFill>
          <a:latin typeface="Century Gothic"/>
          <a:ea typeface="宋体" charset="-122"/>
        </a:defRPr>
      </a:lvl5pPr>
    </p:bodyStyle>
    <p:other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01" name="Group 100"/>
          <p:cNvGrpSpPr/>
          <p:nvPr/>
        </p:nvGrpSpPr>
        <p:grpSpPr>
          <a:xfrm>
            <a:off x="0" y="228600"/>
            <a:ext cx="2851150" cy="6638925"/>
            <a:chOff x="2487613" y="285750"/>
            <a:chExt cx="2428875" cy="5654676"/>
          </a:xfrm>
        </p:grpSpPr>
        <p:sp>
          <p:nvSpPr>
            <p:cNvPr id="1048743" name="Freeform: Shape 1048742"/>
            <p:cNvSpPr/>
            <p:nvPr/>
          </p:nvSpPr>
          <p:spPr>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path>
              </a:pathLst>
            </a:custGeom>
            <a:solidFill>
              <a:srgbClr val="766F54">
                <a:alpha val="20000"/>
              </a:srgbClr>
            </a:solidFill>
            <a:ln>
              <a:noFill/>
            </a:ln>
          </p:spPr>
        </p:sp>
        <p:sp>
          <p:nvSpPr>
            <p:cNvPr id="1048744" name="Freeform: Shape 1048743"/>
            <p:cNvSpPr/>
            <p:nvPr/>
          </p:nvSpPr>
          <p:spPr>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path>
              </a:pathLst>
            </a:custGeom>
            <a:solidFill>
              <a:srgbClr val="766F54">
                <a:alpha val="20000"/>
              </a:srgbClr>
            </a:solidFill>
            <a:ln>
              <a:noFill/>
            </a:ln>
          </p:spPr>
        </p:sp>
        <p:sp>
          <p:nvSpPr>
            <p:cNvPr id="1048745" name="Freeform: Shape 1048744"/>
            <p:cNvSpPr/>
            <p:nvPr/>
          </p:nvSpPr>
          <p:spPr>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path>
              </a:pathLst>
            </a:custGeom>
            <a:solidFill>
              <a:srgbClr val="766F54">
                <a:alpha val="20000"/>
              </a:srgbClr>
            </a:solidFill>
            <a:ln>
              <a:noFill/>
            </a:ln>
          </p:spPr>
        </p:sp>
        <p:sp>
          <p:nvSpPr>
            <p:cNvPr id="1048746" name="Freeform: Shape 1048745"/>
            <p:cNvSpPr/>
            <p:nvPr/>
          </p:nvSpPr>
          <p:spPr>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path>
              </a:pathLst>
            </a:custGeom>
            <a:solidFill>
              <a:srgbClr val="766F54">
                <a:alpha val="20000"/>
              </a:srgbClr>
            </a:solidFill>
            <a:ln>
              <a:noFill/>
            </a:ln>
          </p:spPr>
        </p:sp>
        <p:sp>
          <p:nvSpPr>
            <p:cNvPr id="1048747" name="Freeform: Shape 1048746"/>
            <p:cNvSpPr/>
            <p:nvPr/>
          </p:nvSpPr>
          <p:spPr>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path>
              </a:pathLst>
            </a:custGeom>
            <a:solidFill>
              <a:srgbClr val="766F54">
                <a:alpha val="20000"/>
              </a:srgbClr>
            </a:solidFill>
            <a:ln>
              <a:noFill/>
            </a:ln>
          </p:spPr>
        </p:sp>
        <p:sp>
          <p:nvSpPr>
            <p:cNvPr id="1048748" name="Freeform: Shape 1048747"/>
            <p:cNvSpPr/>
            <p:nvPr/>
          </p:nvSpPr>
          <p:spPr>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path>
              </a:pathLst>
            </a:custGeom>
            <a:solidFill>
              <a:srgbClr val="766F54">
                <a:alpha val="20000"/>
              </a:srgbClr>
            </a:solidFill>
            <a:ln>
              <a:noFill/>
            </a:ln>
          </p:spPr>
        </p:sp>
        <p:sp>
          <p:nvSpPr>
            <p:cNvPr id="1048749" name="Freeform: Shape 1048748"/>
            <p:cNvSpPr/>
            <p:nvPr/>
          </p:nvSpPr>
          <p:spPr>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path>
              </a:pathLst>
            </a:custGeom>
            <a:solidFill>
              <a:srgbClr val="766F54">
                <a:alpha val="20000"/>
              </a:srgbClr>
            </a:solidFill>
            <a:ln>
              <a:noFill/>
            </a:ln>
          </p:spPr>
        </p:sp>
        <p:sp>
          <p:nvSpPr>
            <p:cNvPr id="1048750" name="Freeform: Shape 1048749"/>
            <p:cNvSpPr/>
            <p:nvPr/>
          </p:nvSpPr>
          <p:spPr>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path>
              </a:pathLst>
            </a:custGeom>
            <a:solidFill>
              <a:srgbClr val="766F54">
                <a:alpha val="20000"/>
              </a:srgbClr>
            </a:solidFill>
            <a:ln>
              <a:noFill/>
            </a:ln>
          </p:spPr>
        </p:sp>
        <p:sp>
          <p:nvSpPr>
            <p:cNvPr id="1048751" name="Freeform: Shape 1048750"/>
            <p:cNvSpPr/>
            <p:nvPr/>
          </p:nvSpPr>
          <p:spPr>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path>
              </a:pathLst>
            </a:custGeom>
            <a:solidFill>
              <a:srgbClr val="766F54">
                <a:alpha val="20000"/>
              </a:srgbClr>
            </a:solidFill>
            <a:ln>
              <a:noFill/>
            </a:ln>
          </p:spPr>
        </p:sp>
        <p:sp>
          <p:nvSpPr>
            <p:cNvPr id="1048752" name="Freeform: Shape 1048751"/>
            <p:cNvSpPr/>
            <p:nvPr/>
          </p:nvSpPr>
          <p:spPr>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path>
              </a:pathLst>
            </a:custGeom>
            <a:solidFill>
              <a:srgbClr val="766F54">
                <a:alpha val="20000"/>
              </a:srgbClr>
            </a:solidFill>
            <a:ln>
              <a:noFill/>
            </a:ln>
          </p:spPr>
        </p:sp>
        <p:sp>
          <p:nvSpPr>
            <p:cNvPr id="1048753" name="Freeform: Shape 1048752"/>
            <p:cNvSpPr/>
            <p:nvPr/>
          </p:nvSpPr>
          <p:spPr>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path>
              </a:pathLst>
            </a:custGeom>
            <a:solidFill>
              <a:srgbClr val="766F54">
                <a:alpha val="20000"/>
              </a:srgbClr>
            </a:solidFill>
            <a:ln>
              <a:noFill/>
            </a:ln>
          </p:spPr>
        </p:sp>
        <p:sp>
          <p:nvSpPr>
            <p:cNvPr id="1048754" name="Freeform: Shape 1048753"/>
            <p:cNvSpPr/>
            <p:nvPr/>
          </p:nvSpPr>
          <p:spPr>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path>
              </a:pathLst>
            </a:custGeom>
            <a:solidFill>
              <a:srgbClr val="766F54">
                <a:alpha val="20000"/>
              </a:srgbClr>
            </a:solidFill>
            <a:ln>
              <a:noFill/>
            </a:ln>
          </p:spPr>
        </p:sp>
      </p:grpSp>
      <p:grpSp>
        <p:nvGrpSpPr>
          <p:cNvPr id="102" name="Group 101"/>
          <p:cNvGrpSpPr/>
          <p:nvPr/>
        </p:nvGrpSpPr>
        <p:grpSpPr>
          <a:xfrm>
            <a:off x="26987" y="0"/>
            <a:ext cx="2357437" cy="6853237"/>
            <a:chOff x="6627813" y="194833"/>
            <a:chExt cx="1952625" cy="5678918"/>
          </a:xfrm>
        </p:grpSpPr>
        <p:sp>
          <p:nvSpPr>
            <p:cNvPr id="1048755" name="Freeform: Shape 1048754"/>
            <p:cNvSpPr/>
            <p:nvPr/>
          </p:nvSpPr>
          <p:spPr>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path>
              </a:pathLst>
            </a:custGeom>
            <a:solidFill>
              <a:srgbClr val="766F54"/>
            </a:solidFill>
            <a:ln>
              <a:noFill/>
            </a:ln>
          </p:spPr>
        </p:sp>
        <p:sp>
          <p:nvSpPr>
            <p:cNvPr id="1048756" name="Freeform: Shape 1048755"/>
            <p:cNvSpPr/>
            <p:nvPr/>
          </p:nvSpPr>
          <p:spPr>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path>
              </a:pathLst>
            </a:custGeom>
            <a:solidFill>
              <a:srgbClr val="766F54"/>
            </a:solidFill>
            <a:ln>
              <a:noFill/>
            </a:ln>
          </p:spPr>
        </p:sp>
        <p:sp>
          <p:nvSpPr>
            <p:cNvPr id="1048757" name="Freeform: Shape 1048756"/>
            <p:cNvSpPr/>
            <p:nvPr/>
          </p:nvSpPr>
          <p:spPr>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path>
              </a:pathLst>
            </a:custGeom>
            <a:solidFill>
              <a:srgbClr val="766F54"/>
            </a:solidFill>
            <a:ln>
              <a:noFill/>
            </a:ln>
          </p:spPr>
        </p:sp>
        <p:sp>
          <p:nvSpPr>
            <p:cNvPr id="1048758" name="Freeform: Shape 1048757"/>
            <p:cNvSpPr/>
            <p:nvPr/>
          </p:nvSpPr>
          <p:spPr>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path>
              </a:pathLst>
            </a:custGeom>
            <a:solidFill>
              <a:srgbClr val="766F54"/>
            </a:solidFill>
            <a:ln>
              <a:noFill/>
            </a:ln>
          </p:spPr>
        </p:sp>
        <p:sp>
          <p:nvSpPr>
            <p:cNvPr id="1048759" name="Freeform: Shape 1048758"/>
            <p:cNvSpPr/>
            <p:nvPr/>
          </p:nvSpPr>
          <p:spPr>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path>
              </a:pathLst>
            </a:custGeom>
            <a:solidFill>
              <a:srgbClr val="766F54"/>
            </a:solidFill>
            <a:ln>
              <a:noFill/>
            </a:ln>
          </p:spPr>
        </p:sp>
        <p:sp>
          <p:nvSpPr>
            <p:cNvPr id="1048760" name="Freeform: Shape 1048759"/>
            <p:cNvSpPr/>
            <p:nvPr/>
          </p:nvSpPr>
          <p:spPr>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path>
              </a:pathLst>
            </a:custGeom>
            <a:solidFill>
              <a:srgbClr val="766F54"/>
            </a:solidFill>
            <a:ln>
              <a:noFill/>
            </a:ln>
          </p:spPr>
        </p:sp>
        <p:sp>
          <p:nvSpPr>
            <p:cNvPr id="1048761" name="Freeform: Shape 1048760"/>
            <p:cNvSpPr/>
            <p:nvPr/>
          </p:nvSpPr>
          <p:spPr>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path>
              </a:pathLst>
            </a:custGeom>
            <a:solidFill>
              <a:srgbClr val="766F54"/>
            </a:solidFill>
            <a:ln>
              <a:noFill/>
            </a:ln>
          </p:spPr>
        </p:sp>
        <p:sp>
          <p:nvSpPr>
            <p:cNvPr id="1048762" name="Freeform: Shape 1048761"/>
            <p:cNvSpPr/>
            <p:nvPr/>
          </p:nvSpPr>
          <p:spPr>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path>
              </a:pathLst>
            </a:custGeom>
            <a:solidFill>
              <a:srgbClr val="766F54"/>
            </a:solidFill>
            <a:ln>
              <a:noFill/>
            </a:ln>
          </p:spPr>
        </p:sp>
        <p:sp>
          <p:nvSpPr>
            <p:cNvPr id="1048763" name="Freeform: Shape 1048762"/>
            <p:cNvSpPr/>
            <p:nvPr/>
          </p:nvSpPr>
          <p:spPr>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path>
              </a:pathLst>
            </a:custGeom>
            <a:solidFill>
              <a:srgbClr val="766F54"/>
            </a:solidFill>
            <a:ln>
              <a:noFill/>
            </a:ln>
          </p:spPr>
        </p:sp>
        <p:sp>
          <p:nvSpPr>
            <p:cNvPr id="1048764" name="Freeform: Shape 1048763"/>
            <p:cNvSpPr/>
            <p:nvPr/>
          </p:nvSpPr>
          <p:spPr>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path>
              </a:pathLst>
            </a:custGeom>
            <a:solidFill>
              <a:srgbClr val="766F54"/>
            </a:solidFill>
            <a:ln>
              <a:noFill/>
            </a:ln>
          </p:spPr>
        </p:sp>
        <p:sp>
          <p:nvSpPr>
            <p:cNvPr id="1048765" name="Freeform: Shape 1048764"/>
            <p:cNvSpPr/>
            <p:nvPr/>
          </p:nvSpPr>
          <p:spPr>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path>
              </a:pathLst>
            </a:custGeom>
            <a:solidFill>
              <a:srgbClr val="766F54"/>
            </a:solidFill>
            <a:ln>
              <a:noFill/>
            </a:ln>
          </p:spPr>
        </p:sp>
        <p:sp>
          <p:nvSpPr>
            <p:cNvPr id="1048766" name="Freeform: Shape 1048765"/>
            <p:cNvSpPr/>
            <p:nvPr/>
          </p:nvSpPr>
          <p:spPr>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path>
              </a:pathLst>
            </a:custGeom>
            <a:solidFill>
              <a:srgbClr val="766F54"/>
            </a:solidFill>
            <a:ln>
              <a:noFill/>
            </a:ln>
          </p:spPr>
        </p:sp>
      </p:grpSp>
      <p:sp>
        <p:nvSpPr>
          <p:cNvPr id="1048767" name="Rectangle 1048766"/>
          <p:cNvSpPr/>
          <p:nvPr/>
        </p:nvSpPr>
        <p:spPr>
          <a:xfrm>
            <a:off x="0" y="0"/>
            <a:ext cx="182562" cy="6858000"/>
          </a:xfrm>
          <a:prstGeom prst="rect">
            <a:avLst/>
          </a:prstGeom>
          <a:solidFill>
            <a:srgbClr val="766F54"/>
          </a:solidFill>
          <a:ln>
            <a:noFill/>
          </a:ln>
        </p:spPr>
      </p:sp>
      <p:sp>
        <p:nvSpPr>
          <p:cNvPr id="1048768" name="Freeform: Shape 1048767"/>
          <p:cNvSpPr/>
          <p:nvPr/>
        </p:nvSpPr>
        <p:spPr>
          <a:xfrm flipV="1">
            <a:off x="-4762" y="714375"/>
            <a:ext cx="1589087" cy="508000"/>
          </a:xfrm>
          <a:custGeom>
            <a:avLst/>
            <a:gdLst/>
            <a:ahLst/>
            <a:cxnLst/>
            <a:rect l="0" t="0"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path>
            </a:pathLst>
          </a:custGeom>
          <a:solidFill>
            <a:srgbClr val="A53010"/>
          </a:solidFill>
          <a:ln>
            <a:noFill/>
          </a:ln>
        </p:spPr>
      </p:sp>
      <p:sp>
        <p:nvSpPr>
          <p:cNvPr id="1048769" name="Title Placeholder 1048768"/>
          <p:cNvSpPr>
            <a:spLocks noGrp="1"/>
          </p:cNvSpPr>
          <p:nvPr>
            <p:ph type="title"/>
          </p:nvPr>
        </p:nvSpPr>
        <p:spPr>
          <a:xfrm>
            <a:off x="2592387" y="623887"/>
            <a:ext cx="8912225" cy="1281112"/>
          </a:xfrm>
          <a:prstGeom prst="rect">
            <a:avLst/>
          </a:prstGeom>
          <a:noFill/>
          <a:ln>
            <a:noFill/>
          </a:ln>
        </p:spPr>
        <p:txBody>
          <a:bodyPr vert="horz" lIns="91440" tIns="45720" rIns="91440" bIns="45720" anchor="t"/>
          <a:lstStyle/>
          <a:p>
            <a:pPr lvl="0"/>
            <a:r>
              <a:rPr lang="en-US" altLang="en-US"/>
              <a:t>Click to edit Master title style</a:t>
            </a:r>
          </a:p>
        </p:txBody>
      </p:sp>
      <p:sp>
        <p:nvSpPr>
          <p:cNvPr id="1048770" name="Text Placeholder 1048769"/>
          <p:cNvSpPr>
            <a:spLocks noGrp="1"/>
          </p:cNvSpPr>
          <p:nvPr>
            <p:ph type="body" idx="1"/>
          </p:nvPr>
        </p:nvSpPr>
        <p:spPr>
          <a:xfrm>
            <a:off x="2589212" y="2133600"/>
            <a:ext cx="8915400" cy="3886200"/>
          </a:xfrm>
          <a:prstGeom prst="rect">
            <a:avLst/>
          </a:prstGeom>
          <a:noFill/>
          <a:ln>
            <a:noFill/>
          </a:ln>
        </p:spPr>
        <p:txBody>
          <a:bodyPr vert="horz" lIns="91440" tIns="45720" rIns="91440" bIns="45720" anchor="t"/>
          <a:lstStyle/>
          <a:p>
            <a:pPr lvl="0"/>
            <a:r>
              <a:rPr lang="en-US" altLang="en-US"/>
              <a:t>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48771" name="Date Placeholder 1048770"/>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772" name="Footer Placeholder 1048771"/>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
        <p:nvSpPr>
          <p:cNvPr id="1048773" name="Slide Number Placeholder 1048772"/>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Tree>
  </p:cSld>
  <p:clrMap bg1="lt1" tx1="dk1" bg2="dk2" tx2="lt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Lst>
  <p:hf sldNum="0" hdr="0" ftr="0" dt="0"/>
  <p:txStyles>
    <p:titleStyle>
      <a:lvl1pPr marL="0" indent="0" algn="l" eaLnBrk="1" fontAlgn="base" latinLnBrk="1" hangingPunct="1">
        <a:spcBef>
          <a:spcPct val="0"/>
        </a:spcBef>
        <a:buFontTx/>
        <a:buNone/>
        <a:defRPr sz="3600" b="0">
          <a:solidFill>
            <a:srgbClr val="262626"/>
          </a:solidFill>
          <a:latin typeface="Century Gothic"/>
          <a:ea typeface="宋体" charset="-122"/>
        </a:defRPr>
      </a:lvl1pPr>
      <a:lvl2pPr marL="0" indent="0" algn="l" eaLnBrk="1" fontAlgn="base" latinLnBrk="1" hangingPunct="1">
        <a:spcBef>
          <a:spcPct val="0"/>
        </a:spcBef>
        <a:buFontTx/>
        <a:buNone/>
        <a:defRPr sz="3600" b="0">
          <a:solidFill>
            <a:srgbClr val="766F54"/>
          </a:solidFill>
          <a:latin typeface="Century Gothic"/>
          <a:ea typeface="宋体" charset="-122"/>
        </a:defRPr>
      </a:lvl2pPr>
      <a:lvl3pPr marL="0" indent="0" algn="l" eaLnBrk="1" fontAlgn="base" latinLnBrk="1" hangingPunct="1">
        <a:spcBef>
          <a:spcPct val="0"/>
        </a:spcBef>
        <a:buFontTx/>
        <a:buNone/>
        <a:defRPr sz="3600" b="0">
          <a:solidFill>
            <a:srgbClr val="766F54"/>
          </a:solidFill>
          <a:latin typeface="Century Gothic"/>
          <a:ea typeface="宋体" charset="-122"/>
        </a:defRPr>
      </a:lvl3pPr>
      <a:lvl4pPr marL="0" indent="0" algn="l" eaLnBrk="1" fontAlgn="base" latinLnBrk="1" hangingPunct="1">
        <a:spcBef>
          <a:spcPct val="0"/>
        </a:spcBef>
        <a:buFontTx/>
        <a:buNone/>
        <a:defRPr sz="3600" b="0">
          <a:solidFill>
            <a:srgbClr val="766F54"/>
          </a:solidFill>
          <a:latin typeface="Century Gothic"/>
          <a:ea typeface="宋体" charset="-122"/>
        </a:defRPr>
      </a:lvl4pPr>
      <a:lvl5pPr marL="0" indent="0" algn="l" eaLnBrk="1" fontAlgn="base" latinLnBrk="1" hangingPunct="1">
        <a:spcBef>
          <a:spcPct val="0"/>
        </a:spcBef>
        <a:buFontTx/>
        <a:buNone/>
        <a:defRPr sz="3600" b="0">
          <a:solidFill>
            <a:srgbClr val="766F54"/>
          </a:solidFill>
          <a:latin typeface="Century Gothic"/>
          <a:ea typeface="宋体" charset="-122"/>
        </a:defRPr>
      </a:lvl5pPr>
    </p:titleStyle>
    <p:bodyStyle>
      <a:lvl1pPr marL="342900" indent="-342900" algn="l" eaLnBrk="1" fontAlgn="base" latinLnBrk="1" hangingPunct="1">
        <a:spcBef>
          <a:spcPts val="1000"/>
        </a:spcBef>
        <a:spcAft>
          <a:spcPct val="0"/>
        </a:spcAft>
        <a:buClr>
          <a:srgbClr val="A53010"/>
        </a:buClr>
        <a:buFont typeface="Wingdings 3" charset="2"/>
        <a:buChar char=""/>
        <a:defRPr sz="1800" b="0">
          <a:solidFill>
            <a:srgbClr val="3F3F3F"/>
          </a:solidFill>
          <a:latin typeface="Century Gothic"/>
          <a:ea typeface="宋体" charset="-122"/>
        </a:defRPr>
      </a:lvl1pPr>
      <a:lvl2pPr marL="742950" indent="-285750" algn="l" eaLnBrk="1" fontAlgn="base" latinLnBrk="1" hangingPunct="1">
        <a:spcBef>
          <a:spcPts val="1000"/>
        </a:spcBef>
        <a:spcAft>
          <a:spcPct val="0"/>
        </a:spcAft>
        <a:buClr>
          <a:srgbClr val="A53010"/>
        </a:buClr>
        <a:buFont typeface="Wingdings 3" charset="2"/>
        <a:buChar char=""/>
        <a:defRPr sz="1600" b="0">
          <a:solidFill>
            <a:srgbClr val="3F3F3F"/>
          </a:solidFill>
          <a:latin typeface="Century Gothic"/>
          <a:ea typeface="宋体" charset="-122"/>
        </a:defRPr>
      </a:lvl2pPr>
      <a:lvl3pPr marL="1143000" indent="-228600" algn="l" eaLnBrk="1" fontAlgn="base" latinLnBrk="1" hangingPunct="1">
        <a:spcBef>
          <a:spcPts val="1000"/>
        </a:spcBef>
        <a:spcAft>
          <a:spcPct val="0"/>
        </a:spcAft>
        <a:buClr>
          <a:srgbClr val="A53010"/>
        </a:buClr>
        <a:buFont typeface="Wingdings 3" charset="2"/>
        <a:buChar char=""/>
        <a:defRPr sz="1400" b="0">
          <a:solidFill>
            <a:srgbClr val="3F3F3F"/>
          </a:solidFill>
          <a:latin typeface="Century Gothic"/>
          <a:ea typeface="宋体" charset="-122"/>
        </a:defRPr>
      </a:lvl3pPr>
      <a:lvl4pPr marL="1600200" indent="-228600" algn="l" eaLnBrk="1" fontAlgn="base" latinLnBrk="1" hangingPunct="1">
        <a:spcBef>
          <a:spcPts val="1000"/>
        </a:spcBef>
        <a:spcAft>
          <a:spcPct val="0"/>
        </a:spcAft>
        <a:buClr>
          <a:srgbClr val="A53010"/>
        </a:buClr>
        <a:buFont typeface="Wingdings 3" charset="2"/>
        <a:buChar char=""/>
        <a:defRPr sz="1200" b="0">
          <a:solidFill>
            <a:srgbClr val="3F3F3F"/>
          </a:solidFill>
          <a:latin typeface="Century Gothic"/>
          <a:ea typeface="宋体" charset="-122"/>
        </a:defRPr>
      </a:lvl4pPr>
      <a:lvl5pPr marL="2057400" indent="-228600" algn="l" eaLnBrk="1" fontAlgn="base" latinLnBrk="1" hangingPunct="1">
        <a:spcBef>
          <a:spcPts val="1000"/>
        </a:spcBef>
        <a:spcAft>
          <a:spcPct val="0"/>
        </a:spcAft>
        <a:buClr>
          <a:srgbClr val="A53010"/>
        </a:buClr>
        <a:buFont typeface="Wingdings 3" charset="2"/>
        <a:buChar char=""/>
        <a:defRPr sz="1200" b="0">
          <a:solidFill>
            <a:srgbClr val="3F3F3F"/>
          </a:solidFill>
          <a:latin typeface="Century Gothic"/>
          <a:ea typeface="宋体" charset="-122"/>
        </a:defRPr>
      </a:lvl5pPr>
    </p:bodyStyle>
    <p:other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28" name="Group 27"/>
          <p:cNvGrpSpPr/>
          <p:nvPr/>
        </p:nvGrpSpPr>
        <p:grpSpPr>
          <a:xfrm>
            <a:off x="0" y="228600"/>
            <a:ext cx="2851150" cy="6638925"/>
            <a:chOff x="2487613" y="285750"/>
            <a:chExt cx="2428875" cy="5654676"/>
          </a:xfrm>
        </p:grpSpPr>
        <p:sp>
          <p:nvSpPr>
            <p:cNvPr id="1048576" name="Freeform: Shape 1048575"/>
            <p:cNvSpPr/>
            <p:nvPr/>
          </p:nvSpPr>
          <p:spPr>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path>
              </a:pathLst>
            </a:custGeom>
            <a:solidFill>
              <a:srgbClr val="766F54">
                <a:alpha val="20000"/>
              </a:srgbClr>
            </a:solidFill>
            <a:ln>
              <a:noFill/>
            </a:ln>
          </p:spPr>
        </p:sp>
        <p:sp>
          <p:nvSpPr>
            <p:cNvPr id="1048577" name="Freeform: Shape 1048576"/>
            <p:cNvSpPr/>
            <p:nvPr/>
          </p:nvSpPr>
          <p:spPr>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path>
              </a:pathLst>
            </a:custGeom>
            <a:solidFill>
              <a:srgbClr val="766F54">
                <a:alpha val="20000"/>
              </a:srgbClr>
            </a:solidFill>
            <a:ln>
              <a:noFill/>
            </a:ln>
          </p:spPr>
        </p:sp>
        <p:sp>
          <p:nvSpPr>
            <p:cNvPr id="1048578" name="Freeform: Shape 1048577"/>
            <p:cNvSpPr/>
            <p:nvPr/>
          </p:nvSpPr>
          <p:spPr>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path>
              </a:pathLst>
            </a:custGeom>
            <a:solidFill>
              <a:srgbClr val="766F54">
                <a:alpha val="20000"/>
              </a:srgbClr>
            </a:solidFill>
            <a:ln>
              <a:noFill/>
            </a:ln>
          </p:spPr>
        </p:sp>
        <p:sp>
          <p:nvSpPr>
            <p:cNvPr id="1048579" name="Freeform: Shape 1048578"/>
            <p:cNvSpPr/>
            <p:nvPr/>
          </p:nvSpPr>
          <p:spPr>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path>
              </a:pathLst>
            </a:custGeom>
            <a:solidFill>
              <a:srgbClr val="766F54">
                <a:alpha val="20000"/>
              </a:srgbClr>
            </a:solidFill>
            <a:ln>
              <a:noFill/>
            </a:ln>
          </p:spPr>
        </p:sp>
        <p:sp>
          <p:nvSpPr>
            <p:cNvPr id="1048580" name="Freeform: Shape 1048579"/>
            <p:cNvSpPr/>
            <p:nvPr/>
          </p:nvSpPr>
          <p:spPr>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path>
              </a:pathLst>
            </a:custGeom>
            <a:solidFill>
              <a:srgbClr val="766F54">
                <a:alpha val="20000"/>
              </a:srgbClr>
            </a:solidFill>
            <a:ln>
              <a:noFill/>
            </a:ln>
          </p:spPr>
        </p:sp>
        <p:sp>
          <p:nvSpPr>
            <p:cNvPr id="1048581" name="Freeform: Shape 1048580"/>
            <p:cNvSpPr/>
            <p:nvPr/>
          </p:nvSpPr>
          <p:spPr>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path>
              </a:pathLst>
            </a:custGeom>
            <a:solidFill>
              <a:srgbClr val="766F54">
                <a:alpha val="20000"/>
              </a:srgbClr>
            </a:solidFill>
            <a:ln>
              <a:noFill/>
            </a:ln>
          </p:spPr>
        </p:sp>
        <p:sp>
          <p:nvSpPr>
            <p:cNvPr id="1048582" name="Freeform: Shape 1048581"/>
            <p:cNvSpPr/>
            <p:nvPr/>
          </p:nvSpPr>
          <p:spPr>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path>
              </a:pathLst>
            </a:custGeom>
            <a:solidFill>
              <a:srgbClr val="766F54">
                <a:alpha val="20000"/>
              </a:srgbClr>
            </a:solidFill>
            <a:ln>
              <a:noFill/>
            </a:ln>
          </p:spPr>
        </p:sp>
        <p:sp>
          <p:nvSpPr>
            <p:cNvPr id="1048583" name="Freeform: Shape 1048582"/>
            <p:cNvSpPr/>
            <p:nvPr/>
          </p:nvSpPr>
          <p:spPr>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path>
              </a:pathLst>
            </a:custGeom>
            <a:solidFill>
              <a:srgbClr val="766F54">
                <a:alpha val="20000"/>
              </a:srgbClr>
            </a:solidFill>
            <a:ln>
              <a:noFill/>
            </a:ln>
          </p:spPr>
        </p:sp>
        <p:sp>
          <p:nvSpPr>
            <p:cNvPr id="1048584" name="Freeform: Shape 1048583"/>
            <p:cNvSpPr/>
            <p:nvPr/>
          </p:nvSpPr>
          <p:spPr>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path>
              </a:pathLst>
            </a:custGeom>
            <a:solidFill>
              <a:srgbClr val="766F54">
                <a:alpha val="20000"/>
              </a:srgbClr>
            </a:solidFill>
            <a:ln>
              <a:noFill/>
            </a:ln>
          </p:spPr>
        </p:sp>
        <p:sp>
          <p:nvSpPr>
            <p:cNvPr id="1048585" name="Freeform: Shape 1048584"/>
            <p:cNvSpPr/>
            <p:nvPr/>
          </p:nvSpPr>
          <p:spPr>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path>
              </a:pathLst>
            </a:custGeom>
            <a:solidFill>
              <a:srgbClr val="766F54">
                <a:alpha val="20000"/>
              </a:srgbClr>
            </a:solidFill>
            <a:ln>
              <a:noFill/>
            </a:ln>
          </p:spPr>
        </p:sp>
        <p:sp>
          <p:nvSpPr>
            <p:cNvPr id="1048586" name="Freeform: Shape 1048585"/>
            <p:cNvSpPr/>
            <p:nvPr/>
          </p:nvSpPr>
          <p:spPr>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path>
              </a:pathLst>
            </a:custGeom>
            <a:solidFill>
              <a:srgbClr val="766F54">
                <a:alpha val="20000"/>
              </a:srgbClr>
            </a:solidFill>
            <a:ln>
              <a:noFill/>
            </a:ln>
          </p:spPr>
        </p:sp>
        <p:sp>
          <p:nvSpPr>
            <p:cNvPr id="1048587" name="Freeform: Shape 1048586"/>
            <p:cNvSpPr/>
            <p:nvPr/>
          </p:nvSpPr>
          <p:spPr>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path>
              </a:pathLst>
            </a:custGeom>
            <a:solidFill>
              <a:srgbClr val="766F54">
                <a:alpha val="20000"/>
              </a:srgbClr>
            </a:solidFill>
            <a:ln>
              <a:noFill/>
            </a:ln>
          </p:spPr>
        </p:sp>
      </p:grpSp>
      <p:grpSp>
        <p:nvGrpSpPr>
          <p:cNvPr id="29" name="Group 28"/>
          <p:cNvGrpSpPr/>
          <p:nvPr/>
        </p:nvGrpSpPr>
        <p:grpSpPr>
          <a:xfrm>
            <a:off x="26987" y="0"/>
            <a:ext cx="2357437" cy="6853237"/>
            <a:chOff x="6627813" y="194833"/>
            <a:chExt cx="1952625" cy="5678918"/>
          </a:xfrm>
        </p:grpSpPr>
        <p:sp>
          <p:nvSpPr>
            <p:cNvPr id="1048588" name="Freeform: Shape 1048587"/>
            <p:cNvSpPr/>
            <p:nvPr/>
          </p:nvSpPr>
          <p:spPr>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path>
              </a:pathLst>
            </a:custGeom>
            <a:solidFill>
              <a:srgbClr val="766F54"/>
            </a:solidFill>
            <a:ln>
              <a:noFill/>
            </a:ln>
          </p:spPr>
        </p:sp>
        <p:sp>
          <p:nvSpPr>
            <p:cNvPr id="1048589" name="Freeform: Shape 1048588"/>
            <p:cNvSpPr/>
            <p:nvPr/>
          </p:nvSpPr>
          <p:spPr>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path>
              </a:pathLst>
            </a:custGeom>
            <a:solidFill>
              <a:srgbClr val="766F54"/>
            </a:solidFill>
            <a:ln>
              <a:noFill/>
            </a:ln>
          </p:spPr>
        </p:sp>
        <p:sp>
          <p:nvSpPr>
            <p:cNvPr id="1048590" name="Freeform: Shape 1048589"/>
            <p:cNvSpPr/>
            <p:nvPr/>
          </p:nvSpPr>
          <p:spPr>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path>
              </a:pathLst>
            </a:custGeom>
            <a:solidFill>
              <a:srgbClr val="766F54"/>
            </a:solidFill>
            <a:ln>
              <a:noFill/>
            </a:ln>
          </p:spPr>
        </p:sp>
        <p:sp>
          <p:nvSpPr>
            <p:cNvPr id="1048591" name="Freeform: Shape 1048590"/>
            <p:cNvSpPr/>
            <p:nvPr/>
          </p:nvSpPr>
          <p:spPr>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path>
              </a:pathLst>
            </a:custGeom>
            <a:solidFill>
              <a:srgbClr val="766F54"/>
            </a:solidFill>
            <a:ln>
              <a:noFill/>
            </a:ln>
          </p:spPr>
        </p:sp>
        <p:sp>
          <p:nvSpPr>
            <p:cNvPr id="1048592" name="Freeform: Shape 1048591"/>
            <p:cNvSpPr/>
            <p:nvPr/>
          </p:nvSpPr>
          <p:spPr>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path>
              </a:pathLst>
            </a:custGeom>
            <a:solidFill>
              <a:srgbClr val="766F54"/>
            </a:solidFill>
            <a:ln>
              <a:noFill/>
            </a:ln>
          </p:spPr>
        </p:sp>
        <p:sp>
          <p:nvSpPr>
            <p:cNvPr id="1048593" name="Freeform: Shape 1048592"/>
            <p:cNvSpPr/>
            <p:nvPr/>
          </p:nvSpPr>
          <p:spPr>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path>
              </a:pathLst>
            </a:custGeom>
            <a:solidFill>
              <a:srgbClr val="766F54"/>
            </a:solidFill>
            <a:ln>
              <a:noFill/>
            </a:ln>
          </p:spPr>
        </p:sp>
        <p:sp>
          <p:nvSpPr>
            <p:cNvPr id="1048594" name="Freeform: Shape 1048593"/>
            <p:cNvSpPr/>
            <p:nvPr/>
          </p:nvSpPr>
          <p:spPr>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path>
              </a:pathLst>
            </a:custGeom>
            <a:solidFill>
              <a:srgbClr val="766F54"/>
            </a:solidFill>
            <a:ln>
              <a:noFill/>
            </a:ln>
          </p:spPr>
        </p:sp>
        <p:sp>
          <p:nvSpPr>
            <p:cNvPr id="1048595" name="Freeform: Shape 1048594"/>
            <p:cNvSpPr/>
            <p:nvPr/>
          </p:nvSpPr>
          <p:spPr>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path>
              </a:pathLst>
            </a:custGeom>
            <a:solidFill>
              <a:srgbClr val="766F54"/>
            </a:solidFill>
            <a:ln>
              <a:noFill/>
            </a:ln>
          </p:spPr>
        </p:sp>
        <p:sp>
          <p:nvSpPr>
            <p:cNvPr id="1048596" name="Freeform: Shape 1048595"/>
            <p:cNvSpPr/>
            <p:nvPr/>
          </p:nvSpPr>
          <p:spPr>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path>
              </a:pathLst>
            </a:custGeom>
            <a:solidFill>
              <a:srgbClr val="766F54"/>
            </a:solidFill>
            <a:ln>
              <a:noFill/>
            </a:ln>
          </p:spPr>
        </p:sp>
        <p:sp>
          <p:nvSpPr>
            <p:cNvPr id="1048597" name="Freeform: Shape 1048596"/>
            <p:cNvSpPr/>
            <p:nvPr/>
          </p:nvSpPr>
          <p:spPr>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path>
              </a:pathLst>
            </a:custGeom>
            <a:solidFill>
              <a:srgbClr val="766F54"/>
            </a:solidFill>
            <a:ln>
              <a:noFill/>
            </a:ln>
          </p:spPr>
        </p:sp>
        <p:sp>
          <p:nvSpPr>
            <p:cNvPr id="1048598" name="Freeform: Shape 1048597"/>
            <p:cNvSpPr/>
            <p:nvPr/>
          </p:nvSpPr>
          <p:spPr>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path>
              </a:pathLst>
            </a:custGeom>
            <a:solidFill>
              <a:srgbClr val="766F54"/>
            </a:solidFill>
            <a:ln>
              <a:noFill/>
            </a:ln>
          </p:spPr>
        </p:sp>
        <p:sp>
          <p:nvSpPr>
            <p:cNvPr id="1048599" name="Freeform: Shape 1048598"/>
            <p:cNvSpPr/>
            <p:nvPr/>
          </p:nvSpPr>
          <p:spPr>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path>
              </a:pathLst>
            </a:custGeom>
            <a:solidFill>
              <a:srgbClr val="766F54"/>
            </a:solidFill>
            <a:ln>
              <a:noFill/>
            </a:ln>
          </p:spPr>
        </p:sp>
      </p:grpSp>
      <p:sp>
        <p:nvSpPr>
          <p:cNvPr id="1048600" name="Rectangle 1048599"/>
          <p:cNvSpPr/>
          <p:nvPr/>
        </p:nvSpPr>
        <p:spPr>
          <a:xfrm>
            <a:off x="0" y="0"/>
            <a:ext cx="182562" cy="6858000"/>
          </a:xfrm>
          <a:prstGeom prst="rect">
            <a:avLst/>
          </a:prstGeom>
          <a:solidFill>
            <a:srgbClr val="766F54"/>
          </a:solidFill>
          <a:ln>
            <a:noFill/>
          </a:ln>
        </p:spPr>
      </p:sp>
      <p:sp>
        <p:nvSpPr>
          <p:cNvPr id="1048601" name="Freeform: Shape 1048600"/>
          <p:cNvSpPr/>
          <p:nvPr/>
        </p:nvSpPr>
        <p:spPr>
          <a:xfrm>
            <a:off x="0" y="4324350"/>
            <a:ext cx="1744662" cy="777875"/>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path>
            </a:pathLst>
          </a:custGeom>
          <a:solidFill>
            <a:srgbClr val="A53010"/>
          </a:solidFill>
          <a:ln>
            <a:noFill/>
          </a:ln>
        </p:spPr>
      </p:sp>
      <p:sp>
        <p:nvSpPr>
          <p:cNvPr id="1048602" name="Title Placeholder 1048601"/>
          <p:cNvSpPr>
            <a:spLocks noGrp="1"/>
          </p:cNvSpPr>
          <p:nvPr>
            <p:ph type="title"/>
          </p:nvPr>
        </p:nvSpPr>
        <p:spPr>
          <a:xfrm>
            <a:off x="2592387" y="623887"/>
            <a:ext cx="8912225" cy="1281112"/>
          </a:xfrm>
          <a:prstGeom prst="rect">
            <a:avLst/>
          </a:prstGeom>
          <a:noFill/>
          <a:ln>
            <a:noFill/>
          </a:ln>
        </p:spPr>
        <p:txBody>
          <a:bodyPr vert="horz" lIns="91440" tIns="45720" rIns="91440" bIns="45720" anchor="t"/>
          <a:lstStyle/>
          <a:p>
            <a:pPr lvl="0"/>
            <a:r>
              <a:rPr lang="en-US" altLang="en-US"/>
              <a:t>Click to edit Master title style</a:t>
            </a:r>
          </a:p>
        </p:txBody>
      </p:sp>
      <p:sp>
        <p:nvSpPr>
          <p:cNvPr id="1048603" name="Text Placeholder 1048602"/>
          <p:cNvSpPr>
            <a:spLocks noGrp="1"/>
          </p:cNvSpPr>
          <p:nvPr>
            <p:ph type="body" idx="1"/>
          </p:nvPr>
        </p:nvSpPr>
        <p:spPr>
          <a:xfrm>
            <a:off x="2589212" y="2133600"/>
            <a:ext cx="8915400" cy="3886200"/>
          </a:xfrm>
          <a:prstGeom prst="rect">
            <a:avLst/>
          </a:prstGeom>
          <a:noFill/>
          <a:ln>
            <a:noFill/>
          </a:ln>
        </p:spPr>
        <p:txBody>
          <a:bodyPr vert="horz" lIns="91440" tIns="45720" rIns="91440" bIns="45720" anchor="t"/>
          <a:lstStyle/>
          <a:p>
            <a:pPr lvl="0"/>
            <a:r>
              <a:rPr lang="en-US" altLang="en-US"/>
              <a:t>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48604" name="Date Placeholder 1048603"/>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605" name="Footer Placeholder 1048604"/>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
        <p:nvSpPr>
          <p:cNvPr id="1048606" name="Slide Number Placeholder 1048605"/>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Tree>
  </p:cSld>
  <p:clrMap bg1="lt1" tx1="dk1" bg2="dk2" tx2="lt2" accent1="accent1" accent2="accent2" accent3="accent3" accent4="accent4" accent5="accent5" accent6="accent6" hlink="hlink" folHlink="folHlink"/>
  <p:sldLayoutIdLst>
    <p:sldLayoutId id="2147483665" r:id="rId1"/>
    <p:sldLayoutId id="2147483805" r:id="rId2"/>
    <p:sldLayoutId id="2147483806" r:id="rId3"/>
    <p:sldLayoutId id="2147483807" r:id="rId4"/>
    <p:sldLayoutId id="2147483808" r:id="rId5"/>
    <p:sldLayoutId id="2147483809" r:id="rId6"/>
    <p:sldLayoutId id="2147483810" r:id="rId7"/>
    <p:sldLayoutId id="2147483811" r:id="rId8"/>
    <p:sldLayoutId id="2147483812" r:id="rId9"/>
    <p:sldLayoutId id="2147483813" r:id="rId10"/>
    <p:sldLayoutId id="2147483814" r:id="rId11"/>
  </p:sldLayoutIdLst>
  <p:hf sldNum="0" hdr="0" ftr="0" dt="0"/>
  <p:txStyles>
    <p:titleStyle>
      <a:lvl1pPr marL="0" indent="0" algn="l" eaLnBrk="1" fontAlgn="base" latinLnBrk="1" hangingPunct="1">
        <a:spcBef>
          <a:spcPct val="0"/>
        </a:spcBef>
        <a:buFontTx/>
        <a:buNone/>
        <a:defRPr sz="3600" b="0">
          <a:solidFill>
            <a:srgbClr val="262626"/>
          </a:solidFill>
          <a:latin typeface="Century Gothic"/>
          <a:ea typeface="宋体" charset="-122"/>
        </a:defRPr>
      </a:lvl1pPr>
      <a:lvl2pPr marL="0" indent="0" algn="l" eaLnBrk="1" fontAlgn="base" latinLnBrk="1" hangingPunct="1">
        <a:spcBef>
          <a:spcPct val="0"/>
        </a:spcBef>
        <a:buFontTx/>
        <a:buNone/>
        <a:defRPr sz="3600" b="0">
          <a:solidFill>
            <a:srgbClr val="766F54"/>
          </a:solidFill>
          <a:latin typeface="Century Gothic"/>
          <a:ea typeface="宋体" charset="-122"/>
        </a:defRPr>
      </a:lvl2pPr>
      <a:lvl3pPr marL="0" indent="0" algn="l" eaLnBrk="1" fontAlgn="base" latinLnBrk="1" hangingPunct="1">
        <a:spcBef>
          <a:spcPct val="0"/>
        </a:spcBef>
        <a:buFontTx/>
        <a:buNone/>
        <a:defRPr sz="3600" b="0">
          <a:solidFill>
            <a:srgbClr val="766F54"/>
          </a:solidFill>
          <a:latin typeface="Century Gothic"/>
          <a:ea typeface="宋体" charset="-122"/>
        </a:defRPr>
      </a:lvl3pPr>
      <a:lvl4pPr marL="0" indent="0" algn="l" eaLnBrk="1" fontAlgn="base" latinLnBrk="1" hangingPunct="1">
        <a:spcBef>
          <a:spcPct val="0"/>
        </a:spcBef>
        <a:buFontTx/>
        <a:buNone/>
        <a:defRPr sz="3600" b="0">
          <a:solidFill>
            <a:srgbClr val="766F54"/>
          </a:solidFill>
          <a:latin typeface="Century Gothic"/>
          <a:ea typeface="宋体" charset="-122"/>
        </a:defRPr>
      </a:lvl4pPr>
      <a:lvl5pPr marL="0" indent="0" algn="l" eaLnBrk="1" fontAlgn="base" latinLnBrk="1" hangingPunct="1">
        <a:spcBef>
          <a:spcPct val="0"/>
        </a:spcBef>
        <a:buFontTx/>
        <a:buNone/>
        <a:defRPr sz="3600" b="0">
          <a:solidFill>
            <a:srgbClr val="766F54"/>
          </a:solidFill>
          <a:latin typeface="Century Gothic"/>
          <a:ea typeface="宋体" charset="-122"/>
        </a:defRPr>
      </a:lvl5pPr>
    </p:titleStyle>
    <p:bodyStyle>
      <a:lvl1pPr marL="342900" indent="-342900" algn="l" eaLnBrk="1" fontAlgn="base" latinLnBrk="1" hangingPunct="1">
        <a:spcBef>
          <a:spcPts val="1000"/>
        </a:spcBef>
        <a:spcAft>
          <a:spcPct val="0"/>
        </a:spcAft>
        <a:buClr>
          <a:srgbClr val="A53010"/>
        </a:buClr>
        <a:buFont typeface="Wingdings 3" charset="2"/>
        <a:buChar char=""/>
        <a:defRPr sz="1800" b="0">
          <a:solidFill>
            <a:srgbClr val="3F3F3F"/>
          </a:solidFill>
          <a:latin typeface="Century Gothic"/>
          <a:ea typeface="宋体" charset="-122"/>
        </a:defRPr>
      </a:lvl1pPr>
      <a:lvl2pPr marL="742950" indent="-285750" algn="l" eaLnBrk="1" fontAlgn="base" latinLnBrk="1" hangingPunct="1">
        <a:spcBef>
          <a:spcPts val="1000"/>
        </a:spcBef>
        <a:spcAft>
          <a:spcPct val="0"/>
        </a:spcAft>
        <a:buClr>
          <a:srgbClr val="A53010"/>
        </a:buClr>
        <a:buFont typeface="Wingdings 3" charset="2"/>
        <a:buChar char=""/>
        <a:defRPr sz="1600" b="0">
          <a:solidFill>
            <a:srgbClr val="3F3F3F"/>
          </a:solidFill>
          <a:latin typeface="Century Gothic"/>
          <a:ea typeface="宋体" charset="-122"/>
        </a:defRPr>
      </a:lvl2pPr>
      <a:lvl3pPr marL="1143000" indent="-228600" algn="l" eaLnBrk="1" fontAlgn="base" latinLnBrk="1" hangingPunct="1">
        <a:spcBef>
          <a:spcPts val="1000"/>
        </a:spcBef>
        <a:spcAft>
          <a:spcPct val="0"/>
        </a:spcAft>
        <a:buClr>
          <a:srgbClr val="A53010"/>
        </a:buClr>
        <a:buFont typeface="Wingdings 3" charset="2"/>
        <a:buChar char=""/>
        <a:defRPr sz="1400" b="0">
          <a:solidFill>
            <a:srgbClr val="3F3F3F"/>
          </a:solidFill>
          <a:latin typeface="Century Gothic"/>
          <a:ea typeface="宋体" charset="-122"/>
        </a:defRPr>
      </a:lvl3pPr>
      <a:lvl4pPr marL="1600200" indent="-228600" algn="l" eaLnBrk="1" fontAlgn="base" latinLnBrk="1" hangingPunct="1">
        <a:spcBef>
          <a:spcPts val="1000"/>
        </a:spcBef>
        <a:spcAft>
          <a:spcPct val="0"/>
        </a:spcAft>
        <a:buClr>
          <a:srgbClr val="A53010"/>
        </a:buClr>
        <a:buFont typeface="Wingdings 3" charset="2"/>
        <a:buChar char=""/>
        <a:defRPr sz="1200" b="0">
          <a:solidFill>
            <a:srgbClr val="3F3F3F"/>
          </a:solidFill>
          <a:latin typeface="Century Gothic"/>
          <a:ea typeface="宋体" charset="-122"/>
        </a:defRPr>
      </a:lvl4pPr>
      <a:lvl5pPr marL="2057400" indent="-228600" algn="l" eaLnBrk="1" fontAlgn="base" latinLnBrk="1" hangingPunct="1">
        <a:spcBef>
          <a:spcPts val="1000"/>
        </a:spcBef>
        <a:spcAft>
          <a:spcPct val="0"/>
        </a:spcAft>
        <a:buClr>
          <a:srgbClr val="A53010"/>
        </a:buClr>
        <a:buFont typeface="Wingdings 3" charset="2"/>
        <a:buChar char=""/>
        <a:defRPr sz="1200" b="0">
          <a:solidFill>
            <a:srgbClr val="3F3F3F"/>
          </a:solidFill>
          <a:latin typeface="Century Gothic"/>
          <a:ea typeface="宋体" charset="-122"/>
        </a:defRPr>
      </a:lvl5pPr>
    </p:bodyStyle>
    <p:other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386" name="Group 385"/>
          <p:cNvGrpSpPr/>
          <p:nvPr/>
        </p:nvGrpSpPr>
        <p:grpSpPr>
          <a:xfrm>
            <a:off x="0" y="228600"/>
            <a:ext cx="2851150" cy="6638925"/>
            <a:chOff x="2487613" y="285750"/>
            <a:chExt cx="2428875" cy="5654676"/>
          </a:xfrm>
        </p:grpSpPr>
        <p:sp>
          <p:nvSpPr>
            <p:cNvPr id="1049352" name="Freeform: Shape 1049351"/>
            <p:cNvSpPr/>
            <p:nvPr/>
          </p:nvSpPr>
          <p:spPr>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path>
              </a:pathLst>
            </a:custGeom>
            <a:solidFill>
              <a:srgbClr val="766F54">
                <a:alpha val="20000"/>
              </a:srgbClr>
            </a:solidFill>
            <a:ln>
              <a:noFill/>
            </a:ln>
          </p:spPr>
        </p:sp>
        <p:sp>
          <p:nvSpPr>
            <p:cNvPr id="1049353" name="Freeform: Shape 1049352"/>
            <p:cNvSpPr/>
            <p:nvPr/>
          </p:nvSpPr>
          <p:spPr>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path>
              </a:pathLst>
            </a:custGeom>
            <a:solidFill>
              <a:srgbClr val="766F54">
                <a:alpha val="20000"/>
              </a:srgbClr>
            </a:solidFill>
            <a:ln>
              <a:noFill/>
            </a:ln>
          </p:spPr>
        </p:sp>
        <p:sp>
          <p:nvSpPr>
            <p:cNvPr id="1049354" name="Freeform: Shape 1049353"/>
            <p:cNvSpPr/>
            <p:nvPr/>
          </p:nvSpPr>
          <p:spPr>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path>
              </a:pathLst>
            </a:custGeom>
            <a:solidFill>
              <a:srgbClr val="766F54">
                <a:alpha val="20000"/>
              </a:srgbClr>
            </a:solidFill>
            <a:ln>
              <a:noFill/>
            </a:ln>
          </p:spPr>
        </p:sp>
        <p:sp>
          <p:nvSpPr>
            <p:cNvPr id="1049355" name="Freeform: Shape 1049354"/>
            <p:cNvSpPr/>
            <p:nvPr/>
          </p:nvSpPr>
          <p:spPr>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path>
              </a:pathLst>
            </a:custGeom>
            <a:solidFill>
              <a:srgbClr val="766F54">
                <a:alpha val="20000"/>
              </a:srgbClr>
            </a:solidFill>
            <a:ln>
              <a:noFill/>
            </a:ln>
          </p:spPr>
        </p:sp>
        <p:sp>
          <p:nvSpPr>
            <p:cNvPr id="1049356" name="Freeform: Shape 1049355"/>
            <p:cNvSpPr/>
            <p:nvPr/>
          </p:nvSpPr>
          <p:spPr>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path>
              </a:pathLst>
            </a:custGeom>
            <a:solidFill>
              <a:srgbClr val="766F54">
                <a:alpha val="20000"/>
              </a:srgbClr>
            </a:solidFill>
            <a:ln>
              <a:noFill/>
            </a:ln>
          </p:spPr>
        </p:sp>
        <p:sp>
          <p:nvSpPr>
            <p:cNvPr id="1049357" name="Freeform: Shape 1049356"/>
            <p:cNvSpPr/>
            <p:nvPr/>
          </p:nvSpPr>
          <p:spPr>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path>
              </a:pathLst>
            </a:custGeom>
            <a:solidFill>
              <a:srgbClr val="766F54">
                <a:alpha val="20000"/>
              </a:srgbClr>
            </a:solidFill>
            <a:ln>
              <a:noFill/>
            </a:ln>
          </p:spPr>
        </p:sp>
        <p:sp>
          <p:nvSpPr>
            <p:cNvPr id="1049358" name="Freeform: Shape 1049357"/>
            <p:cNvSpPr/>
            <p:nvPr/>
          </p:nvSpPr>
          <p:spPr>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path>
              </a:pathLst>
            </a:custGeom>
            <a:solidFill>
              <a:srgbClr val="766F54">
                <a:alpha val="20000"/>
              </a:srgbClr>
            </a:solidFill>
            <a:ln>
              <a:noFill/>
            </a:ln>
          </p:spPr>
        </p:sp>
        <p:sp>
          <p:nvSpPr>
            <p:cNvPr id="1049359" name="Freeform: Shape 1049358"/>
            <p:cNvSpPr/>
            <p:nvPr/>
          </p:nvSpPr>
          <p:spPr>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path>
              </a:pathLst>
            </a:custGeom>
            <a:solidFill>
              <a:srgbClr val="766F54">
                <a:alpha val="20000"/>
              </a:srgbClr>
            </a:solidFill>
            <a:ln>
              <a:noFill/>
            </a:ln>
          </p:spPr>
        </p:sp>
        <p:sp>
          <p:nvSpPr>
            <p:cNvPr id="1049360" name="Freeform: Shape 1049359"/>
            <p:cNvSpPr/>
            <p:nvPr/>
          </p:nvSpPr>
          <p:spPr>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path>
              </a:pathLst>
            </a:custGeom>
            <a:solidFill>
              <a:srgbClr val="766F54">
                <a:alpha val="20000"/>
              </a:srgbClr>
            </a:solidFill>
            <a:ln>
              <a:noFill/>
            </a:ln>
          </p:spPr>
        </p:sp>
        <p:sp>
          <p:nvSpPr>
            <p:cNvPr id="1049361" name="Freeform: Shape 1049360"/>
            <p:cNvSpPr/>
            <p:nvPr/>
          </p:nvSpPr>
          <p:spPr>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path>
              </a:pathLst>
            </a:custGeom>
            <a:solidFill>
              <a:srgbClr val="766F54">
                <a:alpha val="20000"/>
              </a:srgbClr>
            </a:solidFill>
            <a:ln>
              <a:noFill/>
            </a:ln>
          </p:spPr>
        </p:sp>
        <p:sp>
          <p:nvSpPr>
            <p:cNvPr id="1049362" name="Freeform: Shape 1049361"/>
            <p:cNvSpPr/>
            <p:nvPr/>
          </p:nvSpPr>
          <p:spPr>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path>
              </a:pathLst>
            </a:custGeom>
            <a:solidFill>
              <a:srgbClr val="766F54">
                <a:alpha val="20000"/>
              </a:srgbClr>
            </a:solidFill>
            <a:ln>
              <a:noFill/>
            </a:ln>
          </p:spPr>
        </p:sp>
        <p:sp>
          <p:nvSpPr>
            <p:cNvPr id="1049363" name="Freeform: Shape 1049362"/>
            <p:cNvSpPr/>
            <p:nvPr/>
          </p:nvSpPr>
          <p:spPr>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path>
              </a:pathLst>
            </a:custGeom>
            <a:solidFill>
              <a:srgbClr val="766F54">
                <a:alpha val="20000"/>
              </a:srgbClr>
            </a:solidFill>
            <a:ln>
              <a:noFill/>
            </a:ln>
          </p:spPr>
        </p:sp>
      </p:grpSp>
      <p:grpSp>
        <p:nvGrpSpPr>
          <p:cNvPr id="387" name="Group 386"/>
          <p:cNvGrpSpPr/>
          <p:nvPr/>
        </p:nvGrpSpPr>
        <p:grpSpPr>
          <a:xfrm>
            <a:off x="26987" y="0"/>
            <a:ext cx="2357437" cy="6853237"/>
            <a:chOff x="6627813" y="194833"/>
            <a:chExt cx="1952625" cy="5678918"/>
          </a:xfrm>
        </p:grpSpPr>
        <p:sp>
          <p:nvSpPr>
            <p:cNvPr id="1049364" name="Freeform: Shape 1049363"/>
            <p:cNvSpPr/>
            <p:nvPr/>
          </p:nvSpPr>
          <p:spPr>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path>
              </a:pathLst>
            </a:custGeom>
            <a:solidFill>
              <a:srgbClr val="766F54"/>
            </a:solidFill>
            <a:ln>
              <a:noFill/>
            </a:ln>
          </p:spPr>
        </p:sp>
        <p:sp>
          <p:nvSpPr>
            <p:cNvPr id="1049365" name="Freeform: Shape 1049364"/>
            <p:cNvSpPr/>
            <p:nvPr/>
          </p:nvSpPr>
          <p:spPr>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path>
              </a:pathLst>
            </a:custGeom>
            <a:solidFill>
              <a:srgbClr val="766F54"/>
            </a:solidFill>
            <a:ln>
              <a:noFill/>
            </a:ln>
          </p:spPr>
        </p:sp>
        <p:sp>
          <p:nvSpPr>
            <p:cNvPr id="1049366" name="Freeform: Shape 1049365"/>
            <p:cNvSpPr/>
            <p:nvPr/>
          </p:nvSpPr>
          <p:spPr>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path>
              </a:pathLst>
            </a:custGeom>
            <a:solidFill>
              <a:srgbClr val="766F54"/>
            </a:solidFill>
            <a:ln>
              <a:noFill/>
            </a:ln>
          </p:spPr>
        </p:sp>
        <p:sp>
          <p:nvSpPr>
            <p:cNvPr id="1049367" name="Freeform: Shape 1049366"/>
            <p:cNvSpPr/>
            <p:nvPr/>
          </p:nvSpPr>
          <p:spPr>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path>
              </a:pathLst>
            </a:custGeom>
            <a:solidFill>
              <a:srgbClr val="766F54"/>
            </a:solidFill>
            <a:ln>
              <a:noFill/>
            </a:ln>
          </p:spPr>
        </p:sp>
        <p:sp>
          <p:nvSpPr>
            <p:cNvPr id="1049368" name="Freeform: Shape 1049367"/>
            <p:cNvSpPr/>
            <p:nvPr/>
          </p:nvSpPr>
          <p:spPr>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path>
              </a:pathLst>
            </a:custGeom>
            <a:solidFill>
              <a:srgbClr val="766F54"/>
            </a:solidFill>
            <a:ln>
              <a:noFill/>
            </a:ln>
          </p:spPr>
        </p:sp>
        <p:sp>
          <p:nvSpPr>
            <p:cNvPr id="1049369" name="Freeform: Shape 1049368"/>
            <p:cNvSpPr/>
            <p:nvPr/>
          </p:nvSpPr>
          <p:spPr>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path>
              </a:pathLst>
            </a:custGeom>
            <a:solidFill>
              <a:srgbClr val="766F54"/>
            </a:solidFill>
            <a:ln>
              <a:noFill/>
            </a:ln>
          </p:spPr>
        </p:sp>
        <p:sp>
          <p:nvSpPr>
            <p:cNvPr id="1049370" name="Freeform: Shape 1049369"/>
            <p:cNvSpPr/>
            <p:nvPr/>
          </p:nvSpPr>
          <p:spPr>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path>
              </a:pathLst>
            </a:custGeom>
            <a:solidFill>
              <a:srgbClr val="766F54"/>
            </a:solidFill>
            <a:ln>
              <a:noFill/>
            </a:ln>
          </p:spPr>
        </p:sp>
        <p:sp>
          <p:nvSpPr>
            <p:cNvPr id="1049371" name="Freeform: Shape 1049370"/>
            <p:cNvSpPr/>
            <p:nvPr/>
          </p:nvSpPr>
          <p:spPr>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path>
              </a:pathLst>
            </a:custGeom>
            <a:solidFill>
              <a:srgbClr val="766F54"/>
            </a:solidFill>
            <a:ln>
              <a:noFill/>
            </a:ln>
          </p:spPr>
        </p:sp>
        <p:sp>
          <p:nvSpPr>
            <p:cNvPr id="1049372" name="Freeform: Shape 1049371"/>
            <p:cNvSpPr/>
            <p:nvPr/>
          </p:nvSpPr>
          <p:spPr>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path>
              </a:pathLst>
            </a:custGeom>
            <a:solidFill>
              <a:srgbClr val="766F54"/>
            </a:solidFill>
            <a:ln>
              <a:noFill/>
            </a:ln>
          </p:spPr>
        </p:sp>
        <p:sp>
          <p:nvSpPr>
            <p:cNvPr id="1049373" name="Freeform: Shape 1049372"/>
            <p:cNvSpPr/>
            <p:nvPr/>
          </p:nvSpPr>
          <p:spPr>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path>
              </a:pathLst>
            </a:custGeom>
            <a:solidFill>
              <a:srgbClr val="766F54"/>
            </a:solidFill>
            <a:ln>
              <a:noFill/>
            </a:ln>
          </p:spPr>
        </p:sp>
        <p:sp>
          <p:nvSpPr>
            <p:cNvPr id="1049374" name="Freeform: Shape 1049373"/>
            <p:cNvSpPr/>
            <p:nvPr/>
          </p:nvSpPr>
          <p:spPr>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path>
              </a:pathLst>
            </a:custGeom>
            <a:solidFill>
              <a:srgbClr val="766F54"/>
            </a:solidFill>
            <a:ln>
              <a:noFill/>
            </a:ln>
          </p:spPr>
        </p:sp>
        <p:sp>
          <p:nvSpPr>
            <p:cNvPr id="1049375" name="Freeform: Shape 1049374"/>
            <p:cNvSpPr/>
            <p:nvPr/>
          </p:nvSpPr>
          <p:spPr>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path>
              </a:pathLst>
            </a:custGeom>
            <a:solidFill>
              <a:srgbClr val="766F54"/>
            </a:solidFill>
            <a:ln>
              <a:noFill/>
            </a:ln>
          </p:spPr>
        </p:sp>
      </p:grpSp>
      <p:sp>
        <p:nvSpPr>
          <p:cNvPr id="1049376" name="Rectangle 1049375"/>
          <p:cNvSpPr/>
          <p:nvPr/>
        </p:nvSpPr>
        <p:spPr>
          <a:xfrm>
            <a:off x="0" y="0"/>
            <a:ext cx="182562" cy="6858000"/>
          </a:xfrm>
          <a:prstGeom prst="rect">
            <a:avLst/>
          </a:prstGeom>
          <a:solidFill>
            <a:srgbClr val="766F54"/>
          </a:solidFill>
          <a:ln>
            <a:noFill/>
          </a:ln>
        </p:spPr>
      </p:sp>
      <p:sp>
        <p:nvSpPr>
          <p:cNvPr id="1049377" name="Freeform: Shape 1049376"/>
          <p:cNvSpPr/>
          <p:nvPr/>
        </p:nvSpPr>
        <p:spPr>
          <a:xfrm flipV="1">
            <a:off x="-4762" y="714375"/>
            <a:ext cx="1589087" cy="508000"/>
          </a:xfrm>
          <a:custGeom>
            <a:avLst/>
            <a:gdLst/>
            <a:ahLst/>
            <a:cxnLst/>
            <a:rect l="0" t="0"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path>
            </a:pathLst>
          </a:custGeom>
          <a:solidFill>
            <a:srgbClr val="A53010"/>
          </a:solidFill>
          <a:ln>
            <a:noFill/>
          </a:ln>
        </p:spPr>
      </p:sp>
      <p:sp>
        <p:nvSpPr>
          <p:cNvPr id="1049378" name="Title Placeholder 1049377"/>
          <p:cNvSpPr>
            <a:spLocks noGrp="1"/>
          </p:cNvSpPr>
          <p:nvPr>
            <p:ph type="title"/>
          </p:nvPr>
        </p:nvSpPr>
        <p:spPr>
          <a:xfrm>
            <a:off x="2592387" y="623887"/>
            <a:ext cx="8912225" cy="1281112"/>
          </a:xfrm>
          <a:prstGeom prst="rect">
            <a:avLst/>
          </a:prstGeom>
          <a:noFill/>
          <a:ln>
            <a:noFill/>
          </a:ln>
        </p:spPr>
        <p:txBody>
          <a:bodyPr vert="horz" lIns="91440" tIns="45720" rIns="91440" bIns="45720" anchor="t"/>
          <a:lstStyle/>
          <a:p>
            <a:pPr lvl="0"/>
            <a:r>
              <a:rPr lang="en-US" altLang="en-US"/>
              <a:t>Click to edit Master title style</a:t>
            </a:r>
          </a:p>
        </p:txBody>
      </p:sp>
      <p:sp>
        <p:nvSpPr>
          <p:cNvPr id="1049379" name="Text Placeholder 1049378"/>
          <p:cNvSpPr>
            <a:spLocks noGrp="1"/>
          </p:cNvSpPr>
          <p:nvPr>
            <p:ph type="body" idx="1"/>
          </p:nvPr>
        </p:nvSpPr>
        <p:spPr>
          <a:xfrm>
            <a:off x="2589212" y="2133600"/>
            <a:ext cx="8915400" cy="3886200"/>
          </a:xfrm>
          <a:prstGeom prst="rect">
            <a:avLst/>
          </a:prstGeom>
          <a:noFill/>
          <a:ln>
            <a:noFill/>
          </a:ln>
        </p:spPr>
        <p:txBody>
          <a:bodyPr vert="horz" lIns="91440" tIns="45720" rIns="91440" bIns="45720" anchor="t"/>
          <a:lstStyle/>
          <a:p>
            <a:pPr lvl="0"/>
            <a:r>
              <a:rPr lang="en-US" altLang="en-US"/>
              <a:t>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49380" name="Date Placeholder 1049379"/>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381" name="Footer Placeholder 1049380"/>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
        <p:nvSpPr>
          <p:cNvPr id="1049382" name="Slide Number Placeholder 1049381"/>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Tree>
  </p:cSld>
  <p:clrMap bg1="lt1" tx1="dk1" bg2="dk2" tx2="lt2" accent1="accent1" accent2="accent2" accent3="accent3" accent4="accent4" accent5="accent5" accent6="accent6" hlink="hlink" folHlink="folHlink"/>
  <p:sldLayoutIdLst>
    <p:sldLayoutId id="2147483815" r:id="rId1"/>
    <p:sldLayoutId id="2147483816" r:id="rId2"/>
    <p:sldLayoutId id="2147483817" r:id="rId3"/>
    <p:sldLayoutId id="2147483818" r:id="rId4"/>
    <p:sldLayoutId id="2147483819" r:id="rId5"/>
    <p:sldLayoutId id="2147483820" r:id="rId6"/>
    <p:sldLayoutId id="2147483821" r:id="rId7"/>
    <p:sldLayoutId id="2147483822" r:id="rId8"/>
    <p:sldLayoutId id="2147483823" r:id="rId9"/>
    <p:sldLayoutId id="2147483824" r:id="rId10"/>
    <p:sldLayoutId id="2147483825" r:id="rId11"/>
  </p:sldLayoutIdLst>
  <p:hf sldNum="0" hdr="0" ftr="0" dt="0"/>
  <p:txStyles>
    <p:titleStyle>
      <a:lvl1pPr marL="0" indent="0" algn="l" eaLnBrk="1" fontAlgn="base" latinLnBrk="1" hangingPunct="1">
        <a:spcBef>
          <a:spcPct val="0"/>
        </a:spcBef>
        <a:buFontTx/>
        <a:buNone/>
        <a:defRPr sz="3600" b="0">
          <a:solidFill>
            <a:srgbClr val="262626"/>
          </a:solidFill>
          <a:latin typeface="Century Gothic"/>
          <a:ea typeface="宋体" charset="-122"/>
        </a:defRPr>
      </a:lvl1pPr>
      <a:lvl2pPr marL="0" indent="0" algn="l" eaLnBrk="1" fontAlgn="base" latinLnBrk="1" hangingPunct="1">
        <a:spcBef>
          <a:spcPct val="0"/>
        </a:spcBef>
        <a:buFontTx/>
        <a:buNone/>
        <a:defRPr sz="3600" b="0">
          <a:solidFill>
            <a:srgbClr val="766F54"/>
          </a:solidFill>
          <a:latin typeface="Century Gothic"/>
          <a:ea typeface="宋体" charset="-122"/>
        </a:defRPr>
      </a:lvl2pPr>
      <a:lvl3pPr marL="0" indent="0" algn="l" eaLnBrk="1" fontAlgn="base" latinLnBrk="1" hangingPunct="1">
        <a:spcBef>
          <a:spcPct val="0"/>
        </a:spcBef>
        <a:buFontTx/>
        <a:buNone/>
        <a:defRPr sz="3600" b="0">
          <a:solidFill>
            <a:srgbClr val="766F54"/>
          </a:solidFill>
          <a:latin typeface="Century Gothic"/>
          <a:ea typeface="宋体" charset="-122"/>
        </a:defRPr>
      </a:lvl3pPr>
      <a:lvl4pPr marL="0" indent="0" algn="l" eaLnBrk="1" fontAlgn="base" latinLnBrk="1" hangingPunct="1">
        <a:spcBef>
          <a:spcPct val="0"/>
        </a:spcBef>
        <a:buFontTx/>
        <a:buNone/>
        <a:defRPr sz="3600" b="0">
          <a:solidFill>
            <a:srgbClr val="766F54"/>
          </a:solidFill>
          <a:latin typeface="Century Gothic"/>
          <a:ea typeface="宋体" charset="-122"/>
        </a:defRPr>
      </a:lvl4pPr>
      <a:lvl5pPr marL="0" indent="0" algn="l" eaLnBrk="1" fontAlgn="base" latinLnBrk="1" hangingPunct="1">
        <a:spcBef>
          <a:spcPct val="0"/>
        </a:spcBef>
        <a:buFontTx/>
        <a:buNone/>
        <a:defRPr sz="3600" b="0">
          <a:solidFill>
            <a:srgbClr val="766F54"/>
          </a:solidFill>
          <a:latin typeface="Century Gothic"/>
          <a:ea typeface="宋体" charset="-122"/>
        </a:defRPr>
      </a:lvl5pPr>
    </p:titleStyle>
    <p:bodyStyle>
      <a:lvl1pPr marL="342900" indent="-342900" algn="l" eaLnBrk="1" fontAlgn="base" latinLnBrk="1" hangingPunct="1">
        <a:spcBef>
          <a:spcPts val="1000"/>
        </a:spcBef>
        <a:spcAft>
          <a:spcPct val="0"/>
        </a:spcAft>
        <a:buClr>
          <a:srgbClr val="A53010"/>
        </a:buClr>
        <a:buFont typeface="Wingdings 3" charset="2"/>
        <a:buChar char=""/>
        <a:defRPr sz="1800" b="0">
          <a:solidFill>
            <a:srgbClr val="3F3F3F"/>
          </a:solidFill>
          <a:latin typeface="Century Gothic"/>
          <a:ea typeface="宋体" charset="-122"/>
        </a:defRPr>
      </a:lvl1pPr>
      <a:lvl2pPr marL="742950" indent="-285750" algn="l" eaLnBrk="1" fontAlgn="base" latinLnBrk="1" hangingPunct="1">
        <a:spcBef>
          <a:spcPts val="1000"/>
        </a:spcBef>
        <a:spcAft>
          <a:spcPct val="0"/>
        </a:spcAft>
        <a:buClr>
          <a:srgbClr val="A53010"/>
        </a:buClr>
        <a:buFont typeface="Wingdings 3" charset="2"/>
        <a:buChar char=""/>
        <a:defRPr sz="1600" b="0">
          <a:solidFill>
            <a:srgbClr val="3F3F3F"/>
          </a:solidFill>
          <a:latin typeface="Century Gothic"/>
          <a:ea typeface="宋体" charset="-122"/>
        </a:defRPr>
      </a:lvl2pPr>
      <a:lvl3pPr marL="1143000" indent="-228600" algn="l" eaLnBrk="1" fontAlgn="base" latinLnBrk="1" hangingPunct="1">
        <a:spcBef>
          <a:spcPts val="1000"/>
        </a:spcBef>
        <a:spcAft>
          <a:spcPct val="0"/>
        </a:spcAft>
        <a:buClr>
          <a:srgbClr val="A53010"/>
        </a:buClr>
        <a:buFont typeface="Wingdings 3" charset="2"/>
        <a:buChar char=""/>
        <a:defRPr sz="1400" b="0">
          <a:solidFill>
            <a:srgbClr val="3F3F3F"/>
          </a:solidFill>
          <a:latin typeface="Century Gothic"/>
          <a:ea typeface="宋体" charset="-122"/>
        </a:defRPr>
      </a:lvl3pPr>
      <a:lvl4pPr marL="1600200" indent="-228600" algn="l" eaLnBrk="1" fontAlgn="base" latinLnBrk="1" hangingPunct="1">
        <a:spcBef>
          <a:spcPts val="1000"/>
        </a:spcBef>
        <a:spcAft>
          <a:spcPct val="0"/>
        </a:spcAft>
        <a:buClr>
          <a:srgbClr val="A53010"/>
        </a:buClr>
        <a:buFont typeface="Wingdings 3" charset="2"/>
        <a:buChar char=""/>
        <a:defRPr sz="1200" b="0">
          <a:solidFill>
            <a:srgbClr val="3F3F3F"/>
          </a:solidFill>
          <a:latin typeface="Century Gothic"/>
          <a:ea typeface="宋体" charset="-122"/>
        </a:defRPr>
      </a:lvl4pPr>
      <a:lvl5pPr marL="2057400" indent="-228600" algn="l" eaLnBrk="1" fontAlgn="base" latinLnBrk="1" hangingPunct="1">
        <a:spcBef>
          <a:spcPts val="1000"/>
        </a:spcBef>
        <a:spcAft>
          <a:spcPct val="0"/>
        </a:spcAft>
        <a:buClr>
          <a:srgbClr val="A53010"/>
        </a:buClr>
        <a:buFont typeface="Wingdings 3" charset="2"/>
        <a:buChar char=""/>
        <a:defRPr sz="1200" b="0">
          <a:solidFill>
            <a:srgbClr val="3F3F3F"/>
          </a:solidFill>
          <a:latin typeface="Century Gothic"/>
          <a:ea typeface="宋体" charset="-122"/>
        </a:defRPr>
      </a:lvl5pPr>
    </p:bodyStyle>
    <p:other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341" name="Group 340"/>
          <p:cNvGrpSpPr/>
          <p:nvPr/>
        </p:nvGrpSpPr>
        <p:grpSpPr>
          <a:xfrm>
            <a:off x="0" y="228600"/>
            <a:ext cx="2851150" cy="6638925"/>
            <a:chOff x="2487613" y="285750"/>
            <a:chExt cx="2428875" cy="5654676"/>
          </a:xfrm>
        </p:grpSpPr>
        <p:sp>
          <p:nvSpPr>
            <p:cNvPr id="1049273" name="Freeform: Shape 1049272"/>
            <p:cNvSpPr/>
            <p:nvPr/>
          </p:nvSpPr>
          <p:spPr>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path>
              </a:pathLst>
            </a:custGeom>
            <a:solidFill>
              <a:srgbClr val="766F54">
                <a:alpha val="20000"/>
              </a:srgbClr>
            </a:solidFill>
            <a:ln>
              <a:noFill/>
            </a:ln>
          </p:spPr>
        </p:sp>
        <p:sp>
          <p:nvSpPr>
            <p:cNvPr id="1049274" name="Freeform: Shape 1049273"/>
            <p:cNvSpPr/>
            <p:nvPr/>
          </p:nvSpPr>
          <p:spPr>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path>
              </a:pathLst>
            </a:custGeom>
            <a:solidFill>
              <a:srgbClr val="766F54">
                <a:alpha val="20000"/>
              </a:srgbClr>
            </a:solidFill>
            <a:ln>
              <a:noFill/>
            </a:ln>
          </p:spPr>
        </p:sp>
        <p:sp>
          <p:nvSpPr>
            <p:cNvPr id="1049275" name="Freeform: Shape 1049274"/>
            <p:cNvSpPr/>
            <p:nvPr/>
          </p:nvSpPr>
          <p:spPr>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path>
              </a:pathLst>
            </a:custGeom>
            <a:solidFill>
              <a:srgbClr val="766F54">
                <a:alpha val="20000"/>
              </a:srgbClr>
            </a:solidFill>
            <a:ln>
              <a:noFill/>
            </a:ln>
          </p:spPr>
        </p:sp>
        <p:sp>
          <p:nvSpPr>
            <p:cNvPr id="1049276" name="Freeform: Shape 1049275"/>
            <p:cNvSpPr/>
            <p:nvPr/>
          </p:nvSpPr>
          <p:spPr>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path>
              </a:pathLst>
            </a:custGeom>
            <a:solidFill>
              <a:srgbClr val="766F54">
                <a:alpha val="20000"/>
              </a:srgbClr>
            </a:solidFill>
            <a:ln>
              <a:noFill/>
            </a:ln>
          </p:spPr>
        </p:sp>
        <p:sp>
          <p:nvSpPr>
            <p:cNvPr id="1049277" name="Freeform: Shape 1049276"/>
            <p:cNvSpPr/>
            <p:nvPr/>
          </p:nvSpPr>
          <p:spPr>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path>
              </a:pathLst>
            </a:custGeom>
            <a:solidFill>
              <a:srgbClr val="766F54">
                <a:alpha val="20000"/>
              </a:srgbClr>
            </a:solidFill>
            <a:ln>
              <a:noFill/>
            </a:ln>
          </p:spPr>
        </p:sp>
        <p:sp>
          <p:nvSpPr>
            <p:cNvPr id="1049278" name="Freeform: Shape 1049277"/>
            <p:cNvSpPr/>
            <p:nvPr/>
          </p:nvSpPr>
          <p:spPr>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path>
              </a:pathLst>
            </a:custGeom>
            <a:solidFill>
              <a:srgbClr val="766F54">
                <a:alpha val="20000"/>
              </a:srgbClr>
            </a:solidFill>
            <a:ln>
              <a:noFill/>
            </a:ln>
          </p:spPr>
        </p:sp>
        <p:sp>
          <p:nvSpPr>
            <p:cNvPr id="1049279" name="Freeform: Shape 1049278"/>
            <p:cNvSpPr/>
            <p:nvPr/>
          </p:nvSpPr>
          <p:spPr>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path>
              </a:pathLst>
            </a:custGeom>
            <a:solidFill>
              <a:srgbClr val="766F54">
                <a:alpha val="20000"/>
              </a:srgbClr>
            </a:solidFill>
            <a:ln>
              <a:noFill/>
            </a:ln>
          </p:spPr>
        </p:sp>
        <p:sp>
          <p:nvSpPr>
            <p:cNvPr id="1049280" name="Freeform: Shape 1049279"/>
            <p:cNvSpPr/>
            <p:nvPr/>
          </p:nvSpPr>
          <p:spPr>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path>
              </a:pathLst>
            </a:custGeom>
            <a:solidFill>
              <a:srgbClr val="766F54">
                <a:alpha val="20000"/>
              </a:srgbClr>
            </a:solidFill>
            <a:ln>
              <a:noFill/>
            </a:ln>
          </p:spPr>
        </p:sp>
        <p:sp>
          <p:nvSpPr>
            <p:cNvPr id="1049281" name="Freeform: Shape 1049280"/>
            <p:cNvSpPr/>
            <p:nvPr/>
          </p:nvSpPr>
          <p:spPr>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path>
              </a:pathLst>
            </a:custGeom>
            <a:solidFill>
              <a:srgbClr val="766F54">
                <a:alpha val="20000"/>
              </a:srgbClr>
            </a:solidFill>
            <a:ln>
              <a:noFill/>
            </a:ln>
          </p:spPr>
        </p:sp>
        <p:sp>
          <p:nvSpPr>
            <p:cNvPr id="1049282" name="Freeform: Shape 1049281"/>
            <p:cNvSpPr/>
            <p:nvPr/>
          </p:nvSpPr>
          <p:spPr>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path>
              </a:pathLst>
            </a:custGeom>
            <a:solidFill>
              <a:srgbClr val="766F54">
                <a:alpha val="20000"/>
              </a:srgbClr>
            </a:solidFill>
            <a:ln>
              <a:noFill/>
            </a:ln>
          </p:spPr>
        </p:sp>
        <p:sp>
          <p:nvSpPr>
            <p:cNvPr id="1049283" name="Freeform: Shape 1049282"/>
            <p:cNvSpPr/>
            <p:nvPr/>
          </p:nvSpPr>
          <p:spPr>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path>
              </a:pathLst>
            </a:custGeom>
            <a:solidFill>
              <a:srgbClr val="766F54">
                <a:alpha val="20000"/>
              </a:srgbClr>
            </a:solidFill>
            <a:ln>
              <a:noFill/>
            </a:ln>
          </p:spPr>
        </p:sp>
        <p:sp>
          <p:nvSpPr>
            <p:cNvPr id="1049284" name="Freeform: Shape 1049283"/>
            <p:cNvSpPr/>
            <p:nvPr/>
          </p:nvSpPr>
          <p:spPr>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path>
              </a:pathLst>
            </a:custGeom>
            <a:solidFill>
              <a:srgbClr val="766F54">
                <a:alpha val="20000"/>
              </a:srgbClr>
            </a:solidFill>
            <a:ln>
              <a:noFill/>
            </a:ln>
          </p:spPr>
        </p:sp>
      </p:grpSp>
      <p:grpSp>
        <p:nvGrpSpPr>
          <p:cNvPr id="342" name="Group 341"/>
          <p:cNvGrpSpPr/>
          <p:nvPr/>
        </p:nvGrpSpPr>
        <p:grpSpPr>
          <a:xfrm>
            <a:off x="26987" y="0"/>
            <a:ext cx="2357437" cy="6853237"/>
            <a:chOff x="6627813" y="194833"/>
            <a:chExt cx="1952625" cy="5678918"/>
          </a:xfrm>
        </p:grpSpPr>
        <p:sp>
          <p:nvSpPr>
            <p:cNvPr id="1049285" name="Freeform: Shape 1049284"/>
            <p:cNvSpPr/>
            <p:nvPr/>
          </p:nvSpPr>
          <p:spPr>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path>
              </a:pathLst>
            </a:custGeom>
            <a:solidFill>
              <a:srgbClr val="766F54"/>
            </a:solidFill>
            <a:ln>
              <a:noFill/>
            </a:ln>
          </p:spPr>
        </p:sp>
        <p:sp>
          <p:nvSpPr>
            <p:cNvPr id="1049286" name="Freeform: Shape 1049285"/>
            <p:cNvSpPr/>
            <p:nvPr/>
          </p:nvSpPr>
          <p:spPr>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path>
              </a:pathLst>
            </a:custGeom>
            <a:solidFill>
              <a:srgbClr val="766F54"/>
            </a:solidFill>
            <a:ln>
              <a:noFill/>
            </a:ln>
          </p:spPr>
        </p:sp>
        <p:sp>
          <p:nvSpPr>
            <p:cNvPr id="1049287" name="Freeform: Shape 1049286"/>
            <p:cNvSpPr/>
            <p:nvPr/>
          </p:nvSpPr>
          <p:spPr>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path>
              </a:pathLst>
            </a:custGeom>
            <a:solidFill>
              <a:srgbClr val="766F54"/>
            </a:solidFill>
            <a:ln>
              <a:noFill/>
            </a:ln>
          </p:spPr>
        </p:sp>
        <p:sp>
          <p:nvSpPr>
            <p:cNvPr id="1049288" name="Freeform: Shape 1049287"/>
            <p:cNvSpPr/>
            <p:nvPr/>
          </p:nvSpPr>
          <p:spPr>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path>
              </a:pathLst>
            </a:custGeom>
            <a:solidFill>
              <a:srgbClr val="766F54"/>
            </a:solidFill>
            <a:ln>
              <a:noFill/>
            </a:ln>
          </p:spPr>
        </p:sp>
        <p:sp>
          <p:nvSpPr>
            <p:cNvPr id="1049289" name="Freeform: Shape 1049288"/>
            <p:cNvSpPr/>
            <p:nvPr/>
          </p:nvSpPr>
          <p:spPr>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path>
              </a:pathLst>
            </a:custGeom>
            <a:solidFill>
              <a:srgbClr val="766F54"/>
            </a:solidFill>
            <a:ln>
              <a:noFill/>
            </a:ln>
          </p:spPr>
        </p:sp>
        <p:sp>
          <p:nvSpPr>
            <p:cNvPr id="1049290" name="Freeform: Shape 1049289"/>
            <p:cNvSpPr/>
            <p:nvPr/>
          </p:nvSpPr>
          <p:spPr>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path>
              </a:pathLst>
            </a:custGeom>
            <a:solidFill>
              <a:srgbClr val="766F54"/>
            </a:solidFill>
            <a:ln>
              <a:noFill/>
            </a:ln>
          </p:spPr>
        </p:sp>
        <p:sp>
          <p:nvSpPr>
            <p:cNvPr id="1049291" name="Freeform: Shape 1049290"/>
            <p:cNvSpPr/>
            <p:nvPr/>
          </p:nvSpPr>
          <p:spPr>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path>
              </a:pathLst>
            </a:custGeom>
            <a:solidFill>
              <a:srgbClr val="766F54"/>
            </a:solidFill>
            <a:ln>
              <a:noFill/>
            </a:ln>
          </p:spPr>
        </p:sp>
        <p:sp>
          <p:nvSpPr>
            <p:cNvPr id="1049292" name="Freeform: Shape 1049291"/>
            <p:cNvSpPr/>
            <p:nvPr/>
          </p:nvSpPr>
          <p:spPr>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path>
              </a:pathLst>
            </a:custGeom>
            <a:solidFill>
              <a:srgbClr val="766F54"/>
            </a:solidFill>
            <a:ln>
              <a:noFill/>
            </a:ln>
          </p:spPr>
        </p:sp>
        <p:sp>
          <p:nvSpPr>
            <p:cNvPr id="1049293" name="Freeform: Shape 1049292"/>
            <p:cNvSpPr/>
            <p:nvPr/>
          </p:nvSpPr>
          <p:spPr>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path>
              </a:pathLst>
            </a:custGeom>
            <a:solidFill>
              <a:srgbClr val="766F54"/>
            </a:solidFill>
            <a:ln>
              <a:noFill/>
            </a:ln>
          </p:spPr>
        </p:sp>
        <p:sp>
          <p:nvSpPr>
            <p:cNvPr id="1049294" name="Freeform: Shape 1049293"/>
            <p:cNvSpPr/>
            <p:nvPr/>
          </p:nvSpPr>
          <p:spPr>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path>
              </a:pathLst>
            </a:custGeom>
            <a:solidFill>
              <a:srgbClr val="766F54"/>
            </a:solidFill>
            <a:ln>
              <a:noFill/>
            </a:ln>
          </p:spPr>
        </p:sp>
        <p:sp>
          <p:nvSpPr>
            <p:cNvPr id="1049295" name="Freeform: Shape 1049294"/>
            <p:cNvSpPr/>
            <p:nvPr/>
          </p:nvSpPr>
          <p:spPr>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path>
              </a:pathLst>
            </a:custGeom>
            <a:solidFill>
              <a:srgbClr val="766F54"/>
            </a:solidFill>
            <a:ln>
              <a:noFill/>
            </a:ln>
          </p:spPr>
        </p:sp>
        <p:sp>
          <p:nvSpPr>
            <p:cNvPr id="1049296" name="Freeform: Shape 1049295"/>
            <p:cNvSpPr/>
            <p:nvPr/>
          </p:nvSpPr>
          <p:spPr>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path>
              </a:pathLst>
            </a:custGeom>
            <a:solidFill>
              <a:srgbClr val="766F54"/>
            </a:solidFill>
            <a:ln>
              <a:noFill/>
            </a:ln>
          </p:spPr>
        </p:sp>
      </p:grpSp>
      <p:sp>
        <p:nvSpPr>
          <p:cNvPr id="1049297" name="Rectangle 1049296"/>
          <p:cNvSpPr/>
          <p:nvPr/>
        </p:nvSpPr>
        <p:spPr>
          <a:xfrm>
            <a:off x="0" y="0"/>
            <a:ext cx="182562" cy="6858000"/>
          </a:xfrm>
          <a:prstGeom prst="rect">
            <a:avLst/>
          </a:prstGeom>
          <a:solidFill>
            <a:srgbClr val="766F54"/>
          </a:solidFill>
          <a:ln>
            <a:noFill/>
          </a:ln>
        </p:spPr>
      </p:sp>
      <p:sp>
        <p:nvSpPr>
          <p:cNvPr id="1049298" name="Freeform: Shape 1049297"/>
          <p:cNvSpPr/>
          <p:nvPr/>
        </p:nvSpPr>
        <p:spPr>
          <a:xfrm flipV="1">
            <a:off x="-4762" y="3178175"/>
            <a:ext cx="1589087" cy="508000"/>
          </a:xfrm>
          <a:custGeom>
            <a:avLst/>
            <a:gdLst/>
            <a:ahLst/>
            <a:cxnLst/>
            <a:rect l="0" t="0"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path>
            </a:pathLst>
          </a:custGeom>
          <a:solidFill>
            <a:srgbClr val="A53010"/>
          </a:solidFill>
          <a:ln>
            <a:noFill/>
          </a:ln>
        </p:spPr>
      </p:sp>
      <p:sp>
        <p:nvSpPr>
          <p:cNvPr id="1049299" name="Title Placeholder 1049298"/>
          <p:cNvSpPr>
            <a:spLocks noGrp="1"/>
          </p:cNvSpPr>
          <p:nvPr>
            <p:ph type="title"/>
          </p:nvPr>
        </p:nvSpPr>
        <p:spPr>
          <a:xfrm>
            <a:off x="2592387" y="623887"/>
            <a:ext cx="8912225" cy="1281112"/>
          </a:xfrm>
          <a:prstGeom prst="rect">
            <a:avLst/>
          </a:prstGeom>
          <a:noFill/>
          <a:ln>
            <a:noFill/>
          </a:ln>
        </p:spPr>
        <p:txBody>
          <a:bodyPr vert="horz" lIns="91440" tIns="45720" rIns="91440" bIns="45720" anchor="t"/>
          <a:lstStyle/>
          <a:p>
            <a:pPr lvl="0"/>
            <a:r>
              <a:rPr lang="en-US" altLang="en-US"/>
              <a:t>Click to edit Master title style</a:t>
            </a:r>
          </a:p>
        </p:txBody>
      </p:sp>
      <p:sp>
        <p:nvSpPr>
          <p:cNvPr id="1049300" name="Text Placeholder 1049299"/>
          <p:cNvSpPr>
            <a:spLocks noGrp="1"/>
          </p:cNvSpPr>
          <p:nvPr>
            <p:ph type="body" idx="1"/>
          </p:nvPr>
        </p:nvSpPr>
        <p:spPr>
          <a:xfrm>
            <a:off x="2589212" y="2133600"/>
            <a:ext cx="8915400" cy="3886200"/>
          </a:xfrm>
          <a:prstGeom prst="rect">
            <a:avLst/>
          </a:prstGeom>
          <a:noFill/>
          <a:ln>
            <a:noFill/>
          </a:ln>
        </p:spPr>
        <p:txBody>
          <a:bodyPr vert="horz" lIns="91440" tIns="45720" rIns="91440" bIns="45720" anchor="t"/>
          <a:lstStyle/>
          <a:p>
            <a:pPr lvl="0"/>
            <a:r>
              <a:rPr lang="en-US" altLang="en-US"/>
              <a:t>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49301" name="Date Placeholder 1049300"/>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302" name="Footer Placeholder 1049301"/>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
        <p:nvSpPr>
          <p:cNvPr id="1049303" name="Slide Number Placeholder 1049302"/>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Tree>
  </p:cSld>
  <p:clrMap bg1="lt1" tx1="dk1" bg2="dk2" tx2="lt2" accent1="accent1" accent2="accent2" accent3="accent3" accent4="accent4" accent5="accent5" accent6="accent6" hlink="hlink" folHlink="folHlink"/>
  <p:sldLayoutIdLst>
    <p:sldLayoutId id="2147483794" r:id="rId1"/>
    <p:sldLayoutId id="2147483795" r:id="rId2"/>
    <p:sldLayoutId id="2147483796" r:id="rId3"/>
    <p:sldLayoutId id="2147483797" r:id="rId4"/>
    <p:sldLayoutId id="2147483798" r:id="rId5"/>
    <p:sldLayoutId id="2147483799" r:id="rId6"/>
    <p:sldLayoutId id="2147483800" r:id="rId7"/>
    <p:sldLayoutId id="2147483801" r:id="rId8"/>
    <p:sldLayoutId id="2147483802" r:id="rId9"/>
    <p:sldLayoutId id="2147483803" r:id="rId10"/>
    <p:sldLayoutId id="2147483804" r:id="rId11"/>
  </p:sldLayoutIdLst>
  <p:hf sldNum="0" hdr="0" ftr="0" dt="0"/>
  <p:txStyles>
    <p:titleStyle>
      <a:lvl1pPr marL="0" indent="0" algn="l" eaLnBrk="1" fontAlgn="base" latinLnBrk="1" hangingPunct="1">
        <a:spcBef>
          <a:spcPct val="0"/>
        </a:spcBef>
        <a:buFontTx/>
        <a:buNone/>
        <a:defRPr sz="3600" b="0">
          <a:solidFill>
            <a:srgbClr val="262626"/>
          </a:solidFill>
          <a:latin typeface="Century Gothic"/>
          <a:ea typeface="宋体" charset="-122"/>
        </a:defRPr>
      </a:lvl1pPr>
      <a:lvl2pPr marL="0" indent="0" algn="l" eaLnBrk="1" fontAlgn="base" latinLnBrk="1" hangingPunct="1">
        <a:spcBef>
          <a:spcPct val="0"/>
        </a:spcBef>
        <a:buFontTx/>
        <a:buNone/>
        <a:defRPr sz="3600" b="0">
          <a:solidFill>
            <a:srgbClr val="766F54"/>
          </a:solidFill>
          <a:latin typeface="Century Gothic"/>
          <a:ea typeface="宋体" charset="-122"/>
        </a:defRPr>
      </a:lvl2pPr>
      <a:lvl3pPr marL="0" indent="0" algn="l" eaLnBrk="1" fontAlgn="base" latinLnBrk="1" hangingPunct="1">
        <a:spcBef>
          <a:spcPct val="0"/>
        </a:spcBef>
        <a:buFontTx/>
        <a:buNone/>
        <a:defRPr sz="3600" b="0">
          <a:solidFill>
            <a:srgbClr val="766F54"/>
          </a:solidFill>
          <a:latin typeface="Century Gothic"/>
          <a:ea typeface="宋体" charset="-122"/>
        </a:defRPr>
      </a:lvl3pPr>
      <a:lvl4pPr marL="0" indent="0" algn="l" eaLnBrk="1" fontAlgn="base" latinLnBrk="1" hangingPunct="1">
        <a:spcBef>
          <a:spcPct val="0"/>
        </a:spcBef>
        <a:buFontTx/>
        <a:buNone/>
        <a:defRPr sz="3600" b="0">
          <a:solidFill>
            <a:srgbClr val="766F54"/>
          </a:solidFill>
          <a:latin typeface="Century Gothic"/>
          <a:ea typeface="宋体" charset="-122"/>
        </a:defRPr>
      </a:lvl4pPr>
      <a:lvl5pPr marL="0" indent="0" algn="l" eaLnBrk="1" fontAlgn="base" latinLnBrk="1" hangingPunct="1">
        <a:spcBef>
          <a:spcPct val="0"/>
        </a:spcBef>
        <a:buFontTx/>
        <a:buNone/>
        <a:defRPr sz="3600" b="0">
          <a:solidFill>
            <a:srgbClr val="766F54"/>
          </a:solidFill>
          <a:latin typeface="Century Gothic"/>
          <a:ea typeface="宋体" charset="-122"/>
        </a:defRPr>
      </a:lvl5pPr>
    </p:titleStyle>
    <p:bodyStyle>
      <a:lvl1pPr marL="342900" indent="-342900" algn="l" eaLnBrk="1" fontAlgn="base" latinLnBrk="1" hangingPunct="1">
        <a:spcBef>
          <a:spcPts val="1000"/>
        </a:spcBef>
        <a:spcAft>
          <a:spcPct val="0"/>
        </a:spcAft>
        <a:buClr>
          <a:srgbClr val="A53010"/>
        </a:buClr>
        <a:buFont typeface="Wingdings 3" charset="2"/>
        <a:buChar char=""/>
        <a:defRPr sz="1800" b="0">
          <a:solidFill>
            <a:srgbClr val="3F3F3F"/>
          </a:solidFill>
          <a:latin typeface="Century Gothic"/>
          <a:ea typeface="宋体" charset="-122"/>
        </a:defRPr>
      </a:lvl1pPr>
      <a:lvl2pPr marL="742950" indent="-285750" algn="l" eaLnBrk="1" fontAlgn="base" latinLnBrk="1" hangingPunct="1">
        <a:spcBef>
          <a:spcPts val="1000"/>
        </a:spcBef>
        <a:spcAft>
          <a:spcPct val="0"/>
        </a:spcAft>
        <a:buClr>
          <a:srgbClr val="A53010"/>
        </a:buClr>
        <a:buFont typeface="Wingdings 3" charset="2"/>
        <a:buChar char=""/>
        <a:defRPr sz="1600" b="0">
          <a:solidFill>
            <a:srgbClr val="3F3F3F"/>
          </a:solidFill>
          <a:latin typeface="Century Gothic"/>
          <a:ea typeface="宋体" charset="-122"/>
        </a:defRPr>
      </a:lvl2pPr>
      <a:lvl3pPr marL="1143000" indent="-228600" algn="l" eaLnBrk="1" fontAlgn="base" latinLnBrk="1" hangingPunct="1">
        <a:spcBef>
          <a:spcPts val="1000"/>
        </a:spcBef>
        <a:spcAft>
          <a:spcPct val="0"/>
        </a:spcAft>
        <a:buClr>
          <a:srgbClr val="A53010"/>
        </a:buClr>
        <a:buFont typeface="Wingdings 3" charset="2"/>
        <a:buChar char=""/>
        <a:defRPr sz="1400" b="0">
          <a:solidFill>
            <a:srgbClr val="3F3F3F"/>
          </a:solidFill>
          <a:latin typeface="Century Gothic"/>
          <a:ea typeface="宋体" charset="-122"/>
        </a:defRPr>
      </a:lvl3pPr>
      <a:lvl4pPr marL="1600200" indent="-228600" algn="l" eaLnBrk="1" fontAlgn="base" latinLnBrk="1" hangingPunct="1">
        <a:spcBef>
          <a:spcPts val="1000"/>
        </a:spcBef>
        <a:spcAft>
          <a:spcPct val="0"/>
        </a:spcAft>
        <a:buClr>
          <a:srgbClr val="A53010"/>
        </a:buClr>
        <a:buFont typeface="Wingdings 3" charset="2"/>
        <a:buChar char=""/>
        <a:defRPr sz="1200" b="0">
          <a:solidFill>
            <a:srgbClr val="3F3F3F"/>
          </a:solidFill>
          <a:latin typeface="Century Gothic"/>
          <a:ea typeface="宋体" charset="-122"/>
        </a:defRPr>
      </a:lvl4pPr>
      <a:lvl5pPr marL="2057400" indent="-228600" algn="l" eaLnBrk="1" fontAlgn="base" latinLnBrk="1" hangingPunct="1">
        <a:spcBef>
          <a:spcPts val="1000"/>
        </a:spcBef>
        <a:spcAft>
          <a:spcPct val="0"/>
        </a:spcAft>
        <a:buClr>
          <a:srgbClr val="A53010"/>
        </a:buClr>
        <a:buFont typeface="Wingdings 3" charset="2"/>
        <a:buChar char=""/>
        <a:defRPr sz="1200" b="0">
          <a:solidFill>
            <a:srgbClr val="3F3F3F"/>
          </a:solidFill>
          <a:latin typeface="Century Gothic"/>
          <a:ea typeface="宋体" charset="-122"/>
        </a:defRPr>
      </a:lvl5pPr>
    </p:bodyStyle>
    <p:other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251" name="Group 250"/>
          <p:cNvGrpSpPr/>
          <p:nvPr/>
        </p:nvGrpSpPr>
        <p:grpSpPr>
          <a:xfrm>
            <a:off x="0" y="228600"/>
            <a:ext cx="2851150" cy="6638925"/>
            <a:chOff x="2487613" y="285750"/>
            <a:chExt cx="2428875" cy="5654676"/>
          </a:xfrm>
        </p:grpSpPr>
        <p:sp>
          <p:nvSpPr>
            <p:cNvPr id="1049079" name="Freeform: Shape 1049078"/>
            <p:cNvSpPr/>
            <p:nvPr/>
          </p:nvSpPr>
          <p:spPr>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path>
              </a:pathLst>
            </a:custGeom>
            <a:solidFill>
              <a:srgbClr val="766F54">
                <a:alpha val="20000"/>
              </a:srgbClr>
            </a:solidFill>
            <a:ln>
              <a:noFill/>
            </a:ln>
          </p:spPr>
        </p:sp>
        <p:sp>
          <p:nvSpPr>
            <p:cNvPr id="1049080" name="Freeform: Shape 1049079"/>
            <p:cNvSpPr/>
            <p:nvPr/>
          </p:nvSpPr>
          <p:spPr>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path>
              </a:pathLst>
            </a:custGeom>
            <a:solidFill>
              <a:srgbClr val="766F54">
                <a:alpha val="20000"/>
              </a:srgbClr>
            </a:solidFill>
            <a:ln>
              <a:noFill/>
            </a:ln>
          </p:spPr>
        </p:sp>
        <p:sp>
          <p:nvSpPr>
            <p:cNvPr id="1049081" name="Freeform: Shape 1049080"/>
            <p:cNvSpPr/>
            <p:nvPr/>
          </p:nvSpPr>
          <p:spPr>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path>
              </a:pathLst>
            </a:custGeom>
            <a:solidFill>
              <a:srgbClr val="766F54">
                <a:alpha val="20000"/>
              </a:srgbClr>
            </a:solidFill>
            <a:ln>
              <a:noFill/>
            </a:ln>
          </p:spPr>
        </p:sp>
        <p:sp>
          <p:nvSpPr>
            <p:cNvPr id="1049082" name="Freeform: Shape 1049081"/>
            <p:cNvSpPr/>
            <p:nvPr/>
          </p:nvSpPr>
          <p:spPr>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path>
              </a:pathLst>
            </a:custGeom>
            <a:solidFill>
              <a:srgbClr val="766F54">
                <a:alpha val="20000"/>
              </a:srgbClr>
            </a:solidFill>
            <a:ln>
              <a:noFill/>
            </a:ln>
          </p:spPr>
        </p:sp>
        <p:sp>
          <p:nvSpPr>
            <p:cNvPr id="1049083" name="Freeform: Shape 1049082"/>
            <p:cNvSpPr/>
            <p:nvPr/>
          </p:nvSpPr>
          <p:spPr>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path>
              </a:pathLst>
            </a:custGeom>
            <a:solidFill>
              <a:srgbClr val="766F54">
                <a:alpha val="20000"/>
              </a:srgbClr>
            </a:solidFill>
            <a:ln>
              <a:noFill/>
            </a:ln>
          </p:spPr>
        </p:sp>
        <p:sp>
          <p:nvSpPr>
            <p:cNvPr id="1049084" name="Freeform: Shape 1049083"/>
            <p:cNvSpPr/>
            <p:nvPr/>
          </p:nvSpPr>
          <p:spPr>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path>
              </a:pathLst>
            </a:custGeom>
            <a:solidFill>
              <a:srgbClr val="766F54">
                <a:alpha val="20000"/>
              </a:srgbClr>
            </a:solidFill>
            <a:ln>
              <a:noFill/>
            </a:ln>
          </p:spPr>
        </p:sp>
        <p:sp>
          <p:nvSpPr>
            <p:cNvPr id="1049085" name="Freeform: Shape 1049084"/>
            <p:cNvSpPr/>
            <p:nvPr/>
          </p:nvSpPr>
          <p:spPr>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path>
              </a:pathLst>
            </a:custGeom>
            <a:solidFill>
              <a:srgbClr val="766F54">
                <a:alpha val="20000"/>
              </a:srgbClr>
            </a:solidFill>
            <a:ln>
              <a:noFill/>
            </a:ln>
          </p:spPr>
        </p:sp>
        <p:sp>
          <p:nvSpPr>
            <p:cNvPr id="1049086" name="Freeform: Shape 1049085"/>
            <p:cNvSpPr/>
            <p:nvPr/>
          </p:nvSpPr>
          <p:spPr>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path>
              </a:pathLst>
            </a:custGeom>
            <a:solidFill>
              <a:srgbClr val="766F54">
                <a:alpha val="20000"/>
              </a:srgbClr>
            </a:solidFill>
            <a:ln>
              <a:noFill/>
            </a:ln>
          </p:spPr>
        </p:sp>
        <p:sp>
          <p:nvSpPr>
            <p:cNvPr id="1049087" name="Freeform: Shape 1049086"/>
            <p:cNvSpPr/>
            <p:nvPr/>
          </p:nvSpPr>
          <p:spPr>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path>
              </a:pathLst>
            </a:custGeom>
            <a:solidFill>
              <a:srgbClr val="766F54">
                <a:alpha val="20000"/>
              </a:srgbClr>
            </a:solidFill>
            <a:ln>
              <a:noFill/>
            </a:ln>
          </p:spPr>
        </p:sp>
        <p:sp>
          <p:nvSpPr>
            <p:cNvPr id="1049088" name="Freeform: Shape 1049087"/>
            <p:cNvSpPr/>
            <p:nvPr/>
          </p:nvSpPr>
          <p:spPr>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path>
              </a:pathLst>
            </a:custGeom>
            <a:solidFill>
              <a:srgbClr val="766F54">
                <a:alpha val="20000"/>
              </a:srgbClr>
            </a:solidFill>
            <a:ln>
              <a:noFill/>
            </a:ln>
          </p:spPr>
        </p:sp>
        <p:sp>
          <p:nvSpPr>
            <p:cNvPr id="1049089" name="Freeform: Shape 1049088"/>
            <p:cNvSpPr/>
            <p:nvPr/>
          </p:nvSpPr>
          <p:spPr>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path>
              </a:pathLst>
            </a:custGeom>
            <a:solidFill>
              <a:srgbClr val="766F54">
                <a:alpha val="20000"/>
              </a:srgbClr>
            </a:solidFill>
            <a:ln>
              <a:noFill/>
            </a:ln>
          </p:spPr>
        </p:sp>
        <p:sp>
          <p:nvSpPr>
            <p:cNvPr id="1049090" name="Freeform: Shape 1049089"/>
            <p:cNvSpPr/>
            <p:nvPr/>
          </p:nvSpPr>
          <p:spPr>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path>
              </a:pathLst>
            </a:custGeom>
            <a:solidFill>
              <a:srgbClr val="766F54">
                <a:alpha val="20000"/>
              </a:srgbClr>
            </a:solidFill>
            <a:ln>
              <a:noFill/>
            </a:ln>
          </p:spPr>
        </p:sp>
      </p:grpSp>
      <p:grpSp>
        <p:nvGrpSpPr>
          <p:cNvPr id="252" name="Group 251"/>
          <p:cNvGrpSpPr/>
          <p:nvPr/>
        </p:nvGrpSpPr>
        <p:grpSpPr>
          <a:xfrm>
            <a:off x="26987" y="0"/>
            <a:ext cx="2357437" cy="6853237"/>
            <a:chOff x="6627813" y="194833"/>
            <a:chExt cx="1952625" cy="5678918"/>
          </a:xfrm>
        </p:grpSpPr>
        <p:sp>
          <p:nvSpPr>
            <p:cNvPr id="1049091" name="Freeform: Shape 1049090"/>
            <p:cNvSpPr/>
            <p:nvPr/>
          </p:nvSpPr>
          <p:spPr>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path>
              </a:pathLst>
            </a:custGeom>
            <a:solidFill>
              <a:srgbClr val="766F54"/>
            </a:solidFill>
            <a:ln>
              <a:noFill/>
            </a:ln>
          </p:spPr>
        </p:sp>
        <p:sp>
          <p:nvSpPr>
            <p:cNvPr id="1049092" name="Freeform: Shape 1049091"/>
            <p:cNvSpPr/>
            <p:nvPr/>
          </p:nvSpPr>
          <p:spPr>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path>
              </a:pathLst>
            </a:custGeom>
            <a:solidFill>
              <a:srgbClr val="766F54"/>
            </a:solidFill>
            <a:ln>
              <a:noFill/>
            </a:ln>
          </p:spPr>
        </p:sp>
        <p:sp>
          <p:nvSpPr>
            <p:cNvPr id="1049093" name="Freeform: Shape 1049092"/>
            <p:cNvSpPr/>
            <p:nvPr/>
          </p:nvSpPr>
          <p:spPr>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path>
              </a:pathLst>
            </a:custGeom>
            <a:solidFill>
              <a:srgbClr val="766F54"/>
            </a:solidFill>
            <a:ln>
              <a:noFill/>
            </a:ln>
          </p:spPr>
        </p:sp>
        <p:sp>
          <p:nvSpPr>
            <p:cNvPr id="1049094" name="Freeform: Shape 1049093"/>
            <p:cNvSpPr/>
            <p:nvPr/>
          </p:nvSpPr>
          <p:spPr>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path>
              </a:pathLst>
            </a:custGeom>
            <a:solidFill>
              <a:srgbClr val="766F54"/>
            </a:solidFill>
            <a:ln>
              <a:noFill/>
            </a:ln>
          </p:spPr>
        </p:sp>
        <p:sp>
          <p:nvSpPr>
            <p:cNvPr id="1049095" name="Freeform: Shape 1049094"/>
            <p:cNvSpPr/>
            <p:nvPr/>
          </p:nvSpPr>
          <p:spPr>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path>
              </a:pathLst>
            </a:custGeom>
            <a:solidFill>
              <a:srgbClr val="766F54"/>
            </a:solidFill>
            <a:ln>
              <a:noFill/>
            </a:ln>
          </p:spPr>
        </p:sp>
        <p:sp>
          <p:nvSpPr>
            <p:cNvPr id="1049096" name="Freeform: Shape 1049095"/>
            <p:cNvSpPr/>
            <p:nvPr/>
          </p:nvSpPr>
          <p:spPr>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path>
              </a:pathLst>
            </a:custGeom>
            <a:solidFill>
              <a:srgbClr val="766F54"/>
            </a:solidFill>
            <a:ln>
              <a:noFill/>
            </a:ln>
          </p:spPr>
        </p:sp>
        <p:sp>
          <p:nvSpPr>
            <p:cNvPr id="1049097" name="Freeform: Shape 1049096"/>
            <p:cNvSpPr/>
            <p:nvPr/>
          </p:nvSpPr>
          <p:spPr>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path>
              </a:pathLst>
            </a:custGeom>
            <a:solidFill>
              <a:srgbClr val="766F54"/>
            </a:solidFill>
            <a:ln>
              <a:noFill/>
            </a:ln>
          </p:spPr>
        </p:sp>
        <p:sp>
          <p:nvSpPr>
            <p:cNvPr id="1049098" name="Freeform: Shape 1049097"/>
            <p:cNvSpPr/>
            <p:nvPr/>
          </p:nvSpPr>
          <p:spPr>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path>
              </a:pathLst>
            </a:custGeom>
            <a:solidFill>
              <a:srgbClr val="766F54"/>
            </a:solidFill>
            <a:ln>
              <a:noFill/>
            </a:ln>
          </p:spPr>
        </p:sp>
        <p:sp>
          <p:nvSpPr>
            <p:cNvPr id="1049099" name="Freeform: Shape 1049098"/>
            <p:cNvSpPr/>
            <p:nvPr/>
          </p:nvSpPr>
          <p:spPr>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path>
              </a:pathLst>
            </a:custGeom>
            <a:solidFill>
              <a:srgbClr val="766F54"/>
            </a:solidFill>
            <a:ln>
              <a:noFill/>
            </a:ln>
          </p:spPr>
        </p:sp>
        <p:sp>
          <p:nvSpPr>
            <p:cNvPr id="1049100" name="Freeform: Shape 1049099"/>
            <p:cNvSpPr/>
            <p:nvPr/>
          </p:nvSpPr>
          <p:spPr>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path>
              </a:pathLst>
            </a:custGeom>
            <a:solidFill>
              <a:srgbClr val="766F54"/>
            </a:solidFill>
            <a:ln>
              <a:noFill/>
            </a:ln>
          </p:spPr>
        </p:sp>
        <p:sp>
          <p:nvSpPr>
            <p:cNvPr id="1049101" name="Freeform: Shape 1049100"/>
            <p:cNvSpPr/>
            <p:nvPr/>
          </p:nvSpPr>
          <p:spPr>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path>
              </a:pathLst>
            </a:custGeom>
            <a:solidFill>
              <a:srgbClr val="766F54"/>
            </a:solidFill>
            <a:ln>
              <a:noFill/>
            </a:ln>
          </p:spPr>
        </p:sp>
        <p:sp>
          <p:nvSpPr>
            <p:cNvPr id="1049102" name="Freeform: Shape 1049101"/>
            <p:cNvSpPr/>
            <p:nvPr/>
          </p:nvSpPr>
          <p:spPr>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path>
              </a:pathLst>
            </a:custGeom>
            <a:solidFill>
              <a:srgbClr val="766F54"/>
            </a:solidFill>
            <a:ln>
              <a:noFill/>
            </a:ln>
          </p:spPr>
        </p:sp>
      </p:grpSp>
      <p:sp>
        <p:nvSpPr>
          <p:cNvPr id="1049103" name="Rectangle 1049102"/>
          <p:cNvSpPr/>
          <p:nvPr/>
        </p:nvSpPr>
        <p:spPr>
          <a:xfrm>
            <a:off x="0" y="0"/>
            <a:ext cx="182562" cy="6858000"/>
          </a:xfrm>
          <a:prstGeom prst="rect">
            <a:avLst/>
          </a:prstGeom>
          <a:solidFill>
            <a:srgbClr val="766F54"/>
          </a:solidFill>
          <a:ln>
            <a:noFill/>
          </a:ln>
        </p:spPr>
      </p:sp>
      <p:sp>
        <p:nvSpPr>
          <p:cNvPr id="1049104" name="Freeform: Shape 1049103"/>
          <p:cNvSpPr/>
          <p:nvPr/>
        </p:nvSpPr>
        <p:spPr>
          <a:xfrm flipV="1">
            <a:off x="-4762" y="714375"/>
            <a:ext cx="1589087" cy="508000"/>
          </a:xfrm>
          <a:custGeom>
            <a:avLst/>
            <a:gdLst/>
            <a:ahLst/>
            <a:cxnLst/>
            <a:rect l="0" t="0"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path>
            </a:pathLst>
          </a:custGeom>
          <a:solidFill>
            <a:srgbClr val="A53010"/>
          </a:solidFill>
          <a:ln>
            <a:noFill/>
          </a:ln>
        </p:spPr>
      </p:sp>
      <p:sp>
        <p:nvSpPr>
          <p:cNvPr id="1049105" name="Title Placeholder 1049104"/>
          <p:cNvSpPr>
            <a:spLocks noGrp="1"/>
          </p:cNvSpPr>
          <p:nvPr>
            <p:ph type="title"/>
          </p:nvPr>
        </p:nvSpPr>
        <p:spPr>
          <a:xfrm>
            <a:off x="2592387" y="623887"/>
            <a:ext cx="8912225" cy="1281112"/>
          </a:xfrm>
          <a:prstGeom prst="rect">
            <a:avLst/>
          </a:prstGeom>
          <a:noFill/>
          <a:ln>
            <a:noFill/>
          </a:ln>
        </p:spPr>
        <p:txBody>
          <a:bodyPr vert="horz" lIns="91440" tIns="45720" rIns="91440" bIns="45720" anchor="t"/>
          <a:lstStyle/>
          <a:p>
            <a:pPr lvl="0"/>
            <a:r>
              <a:rPr lang="en-US" altLang="en-US"/>
              <a:t>Click to edit Master title style</a:t>
            </a:r>
          </a:p>
        </p:txBody>
      </p:sp>
      <p:sp>
        <p:nvSpPr>
          <p:cNvPr id="1049106" name="Text Placeholder 1049105"/>
          <p:cNvSpPr>
            <a:spLocks noGrp="1"/>
          </p:cNvSpPr>
          <p:nvPr>
            <p:ph type="body" idx="1"/>
          </p:nvPr>
        </p:nvSpPr>
        <p:spPr>
          <a:xfrm>
            <a:off x="2589212" y="2133600"/>
            <a:ext cx="8915400" cy="3886200"/>
          </a:xfrm>
          <a:prstGeom prst="rect">
            <a:avLst/>
          </a:prstGeom>
          <a:noFill/>
          <a:ln>
            <a:noFill/>
          </a:ln>
        </p:spPr>
        <p:txBody>
          <a:bodyPr vert="horz" lIns="91440" tIns="45720" rIns="91440" bIns="45720" anchor="t"/>
          <a:lstStyle/>
          <a:p>
            <a:pPr lvl="0"/>
            <a:r>
              <a:rPr lang="en-US" altLang="en-US"/>
              <a:t>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49107" name="Date Placeholder 1049106"/>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108" name="Footer Placeholder 1049107"/>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
        <p:nvSpPr>
          <p:cNvPr id="1049109" name="Slide Number Placeholder 1049108"/>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Tree>
  </p:cSld>
  <p:clrMap bg1="lt1" tx1="dk1" bg2="dk2" tx2="lt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60" r:id="rId5"/>
    <p:sldLayoutId id="2147483761" r:id="rId6"/>
    <p:sldLayoutId id="2147483762" r:id="rId7"/>
    <p:sldLayoutId id="2147483763" r:id="rId8"/>
    <p:sldLayoutId id="2147483764" r:id="rId9"/>
    <p:sldLayoutId id="2147483765" r:id="rId10"/>
    <p:sldLayoutId id="2147483766" r:id="rId11"/>
  </p:sldLayoutIdLst>
  <p:hf sldNum="0" hdr="0" ftr="0" dt="0"/>
  <p:txStyles>
    <p:titleStyle>
      <a:lvl1pPr marL="0" indent="0" algn="l" eaLnBrk="1" fontAlgn="base" latinLnBrk="1" hangingPunct="1">
        <a:spcBef>
          <a:spcPct val="0"/>
        </a:spcBef>
        <a:buFontTx/>
        <a:buNone/>
        <a:defRPr sz="3600" b="0">
          <a:solidFill>
            <a:srgbClr val="262626"/>
          </a:solidFill>
          <a:latin typeface="Century Gothic"/>
          <a:ea typeface="宋体" charset="-122"/>
        </a:defRPr>
      </a:lvl1pPr>
      <a:lvl2pPr marL="0" indent="0" algn="l" eaLnBrk="1" fontAlgn="base" latinLnBrk="1" hangingPunct="1">
        <a:spcBef>
          <a:spcPct val="0"/>
        </a:spcBef>
        <a:buFontTx/>
        <a:buNone/>
        <a:defRPr sz="3600" b="0">
          <a:solidFill>
            <a:srgbClr val="766F54"/>
          </a:solidFill>
          <a:latin typeface="Century Gothic"/>
          <a:ea typeface="宋体" charset="-122"/>
        </a:defRPr>
      </a:lvl2pPr>
      <a:lvl3pPr marL="0" indent="0" algn="l" eaLnBrk="1" fontAlgn="base" latinLnBrk="1" hangingPunct="1">
        <a:spcBef>
          <a:spcPct val="0"/>
        </a:spcBef>
        <a:buFontTx/>
        <a:buNone/>
        <a:defRPr sz="3600" b="0">
          <a:solidFill>
            <a:srgbClr val="766F54"/>
          </a:solidFill>
          <a:latin typeface="Century Gothic"/>
          <a:ea typeface="宋体" charset="-122"/>
        </a:defRPr>
      </a:lvl3pPr>
      <a:lvl4pPr marL="0" indent="0" algn="l" eaLnBrk="1" fontAlgn="base" latinLnBrk="1" hangingPunct="1">
        <a:spcBef>
          <a:spcPct val="0"/>
        </a:spcBef>
        <a:buFontTx/>
        <a:buNone/>
        <a:defRPr sz="3600" b="0">
          <a:solidFill>
            <a:srgbClr val="766F54"/>
          </a:solidFill>
          <a:latin typeface="Century Gothic"/>
          <a:ea typeface="宋体" charset="-122"/>
        </a:defRPr>
      </a:lvl4pPr>
      <a:lvl5pPr marL="0" indent="0" algn="l" eaLnBrk="1" fontAlgn="base" latinLnBrk="1" hangingPunct="1">
        <a:spcBef>
          <a:spcPct val="0"/>
        </a:spcBef>
        <a:buFontTx/>
        <a:buNone/>
        <a:defRPr sz="3600" b="0">
          <a:solidFill>
            <a:srgbClr val="766F54"/>
          </a:solidFill>
          <a:latin typeface="Century Gothic"/>
          <a:ea typeface="宋体" charset="-122"/>
        </a:defRPr>
      </a:lvl5pPr>
    </p:titleStyle>
    <p:bodyStyle>
      <a:lvl1pPr marL="342900" indent="-342900" algn="l" eaLnBrk="1" fontAlgn="base" latinLnBrk="1" hangingPunct="1">
        <a:spcBef>
          <a:spcPts val="1000"/>
        </a:spcBef>
        <a:spcAft>
          <a:spcPct val="0"/>
        </a:spcAft>
        <a:buClr>
          <a:srgbClr val="A53010"/>
        </a:buClr>
        <a:buFont typeface="Wingdings 3" charset="2"/>
        <a:buChar char=""/>
        <a:defRPr sz="1800" b="0">
          <a:solidFill>
            <a:srgbClr val="3F3F3F"/>
          </a:solidFill>
          <a:latin typeface="Century Gothic"/>
          <a:ea typeface="宋体" charset="-122"/>
        </a:defRPr>
      </a:lvl1pPr>
      <a:lvl2pPr marL="742950" indent="-285750" algn="l" eaLnBrk="1" fontAlgn="base" latinLnBrk="1" hangingPunct="1">
        <a:spcBef>
          <a:spcPts val="1000"/>
        </a:spcBef>
        <a:spcAft>
          <a:spcPct val="0"/>
        </a:spcAft>
        <a:buClr>
          <a:srgbClr val="A53010"/>
        </a:buClr>
        <a:buFont typeface="Wingdings 3" charset="2"/>
        <a:buChar char=""/>
        <a:defRPr sz="1600" b="0">
          <a:solidFill>
            <a:srgbClr val="3F3F3F"/>
          </a:solidFill>
          <a:latin typeface="Century Gothic"/>
          <a:ea typeface="宋体" charset="-122"/>
        </a:defRPr>
      </a:lvl2pPr>
      <a:lvl3pPr marL="1143000" indent="-228600" algn="l" eaLnBrk="1" fontAlgn="base" latinLnBrk="1" hangingPunct="1">
        <a:spcBef>
          <a:spcPts val="1000"/>
        </a:spcBef>
        <a:spcAft>
          <a:spcPct val="0"/>
        </a:spcAft>
        <a:buClr>
          <a:srgbClr val="A53010"/>
        </a:buClr>
        <a:buFont typeface="Wingdings 3" charset="2"/>
        <a:buChar char=""/>
        <a:defRPr sz="1400" b="0">
          <a:solidFill>
            <a:srgbClr val="3F3F3F"/>
          </a:solidFill>
          <a:latin typeface="Century Gothic"/>
          <a:ea typeface="宋体" charset="-122"/>
        </a:defRPr>
      </a:lvl3pPr>
      <a:lvl4pPr marL="1600200" indent="-228600" algn="l" eaLnBrk="1" fontAlgn="base" latinLnBrk="1" hangingPunct="1">
        <a:spcBef>
          <a:spcPts val="1000"/>
        </a:spcBef>
        <a:spcAft>
          <a:spcPct val="0"/>
        </a:spcAft>
        <a:buClr>
          <a:srgbClr val="A53010"/>
        </a:buClr>
        <a:buFont typeface="Wingdings 3" charset="2"/>
        <a:buChar char=""/>
        <a:defRPr sz="1200" b="0">
          <a:solidFill>
            <a:srgbClr val="3F3F3F"/>
          </a:solidFill>
          <a:latin typeface="Century Gothic"/>
          <a:ea typeface="宋体" charset="-122"/>
        </a:defRPr>
      </a:lvl4pPr>
      <a:lvl5pPr marL="2057400" indent="-228600" algn="l" eaLnBrk="1" fontAlgn="base" latinLnBrk="1" hangingPunct="1">
        <a:spcBef>
          <a:spcPts val="1000"/>
        </a:spcBef>
        <a:spcAft>
          <a:spcPct val="0"/>
        </a:spcAft>
        <a:buClr>
          <a:srgbClr val="A53010"/>
        </a:buClr>
        <a:buFont typeface="Wingdings 3" charset="2"/>
        <a:buChar char=""/>
        <a:defRPr sz="1200" b="0">
          <a:solidFill>
            <a:srgbClr val="3F3F3F"/>
          </a:solidFill>
          <a:latin typeface="Century Gothic"/>
          <a:ea typeface="宋体" charset="-122"/>
        </a:defRPr>
      </a:lvl5pPr>
    </p:bodyStyle>
    <p:other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201" name="Group 200"/>
          <p:cNvGrpSpPr/>
          <p:nvPr/>
        </p:nvGrpSpPr>
        <p:grpSpPr>
          <a:xfrm>
            <a:off x="0" y="228600"/>
            <a:ext cx="2851150" cy="6638925"/>
            <a:chOff x="2487613" y="285750"/>
            <a:chExt cx="2428875" cy="5654676"/>
          </a:xfrm>
        </p:grpSpPr>
        <p:sp>
          <p:nvSpPr>
            <p:cNvPr id="1048967" name="Freeform: Shape 1048966"/>
            <p:cNvSpPr/>
            <p:nvPr/>
          </p:nvSpPr>
          <p:spPr>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path>
              </a:pathLst>
            </a:custGeom>
            <a:solidFill>
              <a:srgbClr val="766F54">
                <a:alpha val="20000"/>
              </a:srgbClr>
            </a:solidFill>
            <a:ln>
              <a:noFill/>
            </a:ln>
          </p:spPr>
        </p:sp>
        <p:sp>
          <p:nvSpPr>
            <p:cNvPr id="1048968" name="Freeform: Shape 1048967"/>
            <p:cNvSpPr/>
            <p:nvPr/>
          </p:nvSpPr>
          <p:spPr>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path>
              </a:pathLst>
            </a:custGeom>
            <a:solidFill>
              <a:srgbClr val="766F54">
                <a:alpha val="20000"/>
              </a:srgbClr>
            </a:solidFill>
            <a:ln>
              <a:noFill/>
            </a:ln>
          </p:spPr>
        </p:sp>
        <p:sp>
          <p:nvSpPr>
            <p:cNvPr id="1048969" name="Freeform: Shape 1048968"/>
            <p:cNvSpPr/>
            <p:nvPr/>
          </p:nvSpPr>
          <p:spPr>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path>
              </a:pathLst>
            </a:custGeom>
            <a:solidFill>
              <a:srgbClr val="766F54">
                <a:alpha val="20000"/>
              </a:srgbClr>
            </a:solidFill>
            <a:ln>
              <a:noFill/>
            </a:ln>
          </p:spPr>
        </p:sp>
        <p:sp>
          <p:nvSpPr>
            <p:cNvPr id="1048970" name="Freeform: Shape 1048969"/>
            <p:cNvSpPr/>
            <p:nvPr/>
          </p:nvSpPr>
          <p:spPr>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path>
              </a:pathLst>
            </a:custGeom>
            <a:solidFill>
              <a:srgbClr val="766F54">
                <a:alpha val="20000"/>
              </a:srgbClr>
            </a:solidFill>
            <a:ln>
              <a:noFill/>
            </a:ln>
          </p:spPr>
        </p:sp>
        <p:sp>
          <p:nvSpPr>
            <p:cNvPr id="1048971" name="Freeform: Shape 1048970"/>
            <p:cNvSpPr/>
            <p:nvPr/>
          </p:nvSpPr>
          <p:spPr>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path>
              </a:pathLst>
            </a:custGeom>
            <a:solidFill>
              <a:srgbClr val="766F54">
                <a:alpha val="20000"/>
              </a:srgbClr>
            </a:solidFill>
            <a:ln>
              <a:noFill/>
            </a:ln>
          </p:spPr>
        </p:sp>
        <p:sp>
          <p:nvSpPr>
            <p:cNvPr id="1048972" name="Freeform: Shape 1048971"/>
            <p:cNvSpPr/>
            <p:nvPr/>
          </p:nvSpPr>
          <p:spPr>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path>
              </a:pathLst>
            </a:custGeom>
            <a:solidFill>
              <a:srgbClr val="766F54">
                <a:alpha val="20000"/>
              </a:srgbClr>
            </a:solidFill>
            <a:ln>
              <a:noFill/>
            </a:ln>
          </p:spPr>
        </p:sp>
        <p:sp>
          <p:nvSpPr>
            <p:cNvPr id="1048973" name="Freeform: Shape 1048972"/>
            <p:cNvSpPr/>
            <p:nvPr/>
          </p:nvSpPr>
          <p:spPr>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path>
              </a:pathLst>
            </a:custGeom>
            <a:solidFill>
              <a:srgbClr val="766F54">
                <a:alpha val="20000"/>
              </a:srgbClr>
            </a:solidFill>
            <a:ln>
              <a:noFill/>
            </a:ln>
          </p:spPr>
        </p:sp>
        <p:sp>
          <p:nvSpPr>
            <p:cNvPr id="1048974" name="Freeform: Shape 1048973"/>
            <p:cNvSpPr/>
            <p:nvPr/>
          </p:nvSpPr>
          <p:spPr>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path>
              </a:pathLst>
            </a:custGeom>
            <a:solidFill>
              <a:srgbClr val="766F54">
                <a:alpha val="20000"/>
              </a:srgbClr>
            </a:solidFill>
            <a:ln>
              <a:noFill/>
            </a:ln>
          </p:spPr>
        </p:sp>
        <p:sp>
          <p:nvSpPr>
            <p:cNvPr id="1048975" name="Freeform: Shape 1048974"/>
            <p:cNvSpPr/>
            <p:nvPr/>
          </p:nvSpPr>
          <p:spPr>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path>
              </a:pathLst>
            </a:custGeom>
            <a:solidFill>
              <a:srgbClr val="766F54">
                <a:alpha val="20000"/>
              </a:srgbClr>
            </a:solidFill>
            <a:ln>
              <a:noFill/>
            </a:ln>
          </p:spPr>
        </p:sp>
        <p:sp>
          <p:nvSpPr>
            <p:cNvPr id="1048976" name="Freeform: Shape 1048975"/>
            <p:cNvSpPr/>
            <p:nvPr/>
          </p:nvSpPr>
          <p:spPr>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path>
              </a:pathLst>
            </a:custGeom>
            <a:solidFill>
              <a:srgbClr val="766F54">
                <a:alpha val="20000"/>
              </a:srgbClr>
            </a:solidFill>
            <a:ln>
              <a:noFill/>
            </a:ln>
          </p:spPr>
        </p:sp>
        <p:sp>
          <p:nvSpPr>
            <p:cNvPr id="1048977" name="Freeform: Shape 1048976"/>
            <p:cNvSpPr/>
            <p:nvPr/>
          </p:nvSpPr>
          <p:spPr>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path>
              </a:pathLst>
            </a:custGeom>
            <a:solidFill>
              <a:srgbClr val="766F54">
                <a:alpha val="20000"/>
              </a:srgbClr>
            </a:solidFill>
            <a:ln>
              <a:noFill/>
            </a:ln>
          </p:spPr>
        </p:sp>
        <p:sp>
          <p:nvSpPr>
            <p:cNvPr id="1048978" name="Freeform: Shape 1048977"/>
            <p:cNvSpPr/>
            <p:nvPr/>
          </p:nvSpPr>
          <p:spPr>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path>
              </a:pathLst>
            </a:custGeom>
            <a:solidFill>
              <a:srgbClr val="766F54">
                <a:alpha val="20000"/>
              </a:srgbClr>
            </a:solidFill>
            <a:ln>
              <a:noFill/>
            </a:ln>
          </p:spPr>
        </p:sp>
      </p:grpSp>
      <p:grpSp>
        <p:nvGrpSpPr>
          <p:cNvPr id="202" name="Group 201"/>
          <p:cNvGrpSpPr/>
          <p:nvPr/>
        </p:nvGrpSpPr>
        <p:grpSpPr>
          <a:xfrm>
            <a:off x="26987" y="0"/>
            <a:ext cx="2357437" cy="6853237"/>
            <a:chOff x="6627813" y="194833"/>
            <a:chExt cx="1952625" cy="5678918"/>
          </a:xfrm>
        </p:grpSpPr>
        <p:sp>
          <p:nvSpPr>
            <p:cNvPr id="1048979" name="Freeform: Shape 1048978"/>
            <p:cNvSpPr/>
            <p:nvPr/>
          </p:nvSpPr>
          <p:spPr>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path>
              </a:pathLst>
            </a:custGeom>
            <a:solidFill>
              <a:srgbClr val="766F54"/>
            </a:solidFill>
            <a:ln>
              <a:noFill/>
            </a:ln>
          </p:spPr>
        </p:sp>
        <p:sp>
          <p:nvSpPr>
            <p:cNvPr id="1048980" name="Freeform: Shape 1048979"/>
            <p:cNvSpPr/>
            <p:nvPr/>
          </p:nvSpPr>
          <p:spPr>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path>
              </a:pathLst>
            </a:custGeom>
            <a:solidFill>
              <a:srgbClr val="766F54"/>
            </a:solidFill>
            <a:ln>
              <a:noFill/>
            </a:ln>
          </p:spPr>
        </p:sp>
        <p:sp>
          <p:nvSpPr>
            <p:cNvPr id="1048981" name="Freeform: Shape 1048980"/>
            <p:cNvSpPr/>
            <p:nvPr/>
          </p:nvSpPr>
          <p:spPr>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path>
              </a:pathLst>
            </a:custGeom>
            <a:solidFill>
              <a:srgbClr val="766F54"/>
            </a:solidFill>
            <a:ln>
              <a:noFill/>
            </a:ln>
          </p:spPr>
        </p:sp>
        <p:sp>
          <p:nvSpPr>
            <p:cNvPr id="1048982" name="Freeform: Shape 1048981"/>
            <p:cNvSpPr/>
            <p:nvPr/>
          </p:nvSpPr>
          <p:spPr>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path>
              </a:pathLst>
            </a:custGeom>
            <a:solidFill>
              <a:srgbClr val="766F54"/>
            </a:solidFill>
            <a:ln>
              <a:noFill/>
            </a:ln>
          </p:spPr>
        </p:sp>
        <p:sp>
          <p:nvSpPr>
            <p:cNvPr id="1048983" name="Freeform: Shape 1048982"/>
            <p:cNvSpPr/>
            <p:nvPr/>
          </p:nvSpPr>
          <p:spPr>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path>
              </a:pathLst>
            </a:custGeom>
            <a:solidFill>
              <a:srgbClr val="766F54"/>
            </a:solidFill>
            <a:ln>
              <a:noFill/>
            </a:ln>
          </p:spPr>
        </p:sp>
        <p:sp>
          <p:nvSpPr>
            <p:cNvPr id="1048984" name="Freeform: Shape 1048983"/>
            <p:cNvSpPr/>
            <p:nvPr/>
          </p:nvSpPr>
          <p:spPr>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path>
              </a:pathLst>
            </a:custGeom>
            <a:solidFill>
              <a:srgbClr val="766F54"/>
            </a:solidFill>
            <a:ln>
              <a:noFill/>
            </a:ln>
          </p:spPr>
        </p:sp>
        <p:sp>
          <p:nvSpPr>
            <p:cNvPr id="1048985" name="Freeform: Shape 1048984"/>
            <p:cNvSpPr/>
            <p:nvPr/>
          </p:nvSpPr>
          <p:spPr>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path>
              </a:pathLst>
            </a:custGeom>
            <a:solidFill>
              <a:srgbClr val="766F54"/>
            </a:solidFill>
            <a:ln>
              <a:noFill/>
            </a:ln>
          </p:spPr>
        </p:sp>
        <p:sp>
          <p:nvSpPr>
            <p:cNvPr id="1048986" name="Freeform: Shape 1048985"/>
            <p:cNvSpPr/>
            <p:nvPr/>
          </p:nvSpPr>
          <p:spPr>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path>
              </a:pathLst>
            </a:custGeom>
            <a:solidFill>
              <a:srgbClr val="766F54"/>
            </a:solidFill>
            <a:ln>
              <a:noFill/>
            </a:ln>
          </p:spPr>
        </p:sp>
        <p:sp>
          <p:nvSpPr>
            <p:cNvPr id="1048987" name="Freeform: Shape 1048986"/>
            <p:cNvSpPr/>
            <p:nvPr/>
          </p:nvSpPr>
          <p:spPr>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path>
              </a:pathLst>
            </a:custGeom>
            <a:solidFill>
              <a:srgbClr val="766F54"/>
            </a:solidFill>
            <a:ln>
              <a:noFill/>
            </a:ln>
          </p:spPr>
        </p:sp>
        <p:sp>
          <p:nvSpPr>
            <p:cNvPr id="1048988" name="Freeform: Shape 1048987"/>
            <p:cNvSpPr/>
            <p:nvPr/>
          </p:nvSpPr>
          <p:spPr>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path>
              </a:pathLst>
            </a:custGeom>
            <a:solidFill>
              <a:srgbClr val="766F54"/>
            </a:solidFill>
            <a:ln>
              <a:noFill/>
            </a:ln>
          </p:spPr>
        </p:sp>
        <p:sp>
          <p:nvSpPr>
            <p:cNvPr id="1048989" name="Freeform: Shape 1048988"/>
            <p:cNvSpPr/>
            <p:nvPr/>
          </p:nvSpPr>
          <p:spPr>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path>
              </a:pathLst>
            </a:custGeom>
            <a:solidFill>
              <a:srgbClr val="766F54"/>
            </a:solidFill>
            <a:ln>
              <a:noFill/>
            </a:ln>
          </p:spPr>
        </p:sp>
        <p:sp>
          <p:nvSpPr>
            <p:cNvPr id="1048990" name="Freeform: Shape 1048989"/>
            <p:cNvSpPr/>
            <p:nvPr/>
          </p:nvSpPr>
          <p:spPr>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path>
              </a:pathLst>
            </a:custGeom>
            <a:solidFill>
              <a:srgbClr val="766F54"/>
            </a:solidFill>
            <a:ln>
              <a:noFill/>
            </a:ln>
          </p:spPr>
        </p:sp>
      </p:grpSp>
      <p:sp>
        <p:nvSpPr>
          <p:cNvPr id="1048991" name="Rectangle 1048990"/>
          <p:cNvSpPr/>
          <p:nvPr/>
        </p:nvSpPr>
        <p:spPr>
          <a:xfrm>
            <a:off x="0" y="0"/>
            <a:ext cx="182562" cy="6858000"/>
          </a:xfrm>
          <a:prstGeom prst="rect">
            <a:avLst/>
          </a:prstGeom>
          <a:solidFill>
            <a:srgbClr val="766F54"/>
          </a:solidFill>
          <a:ln>
            <a:noFill/>
          </a:ln>
        </p:spPr>
      </p:sp>
      <p:sp>
        <p:nvSpPr>
          <p:cNvPr id="1048992" name="Freeform: Shape 1048991"/>
          <p:cNvSpPr/>
          <p:nvPr/>
        </p:nvSpPr>
        <p:spPr>
          <a:xfrm flipV="1">
            <a:off x="-4762" y="714375"/>
            <a:ext cx="1589087" cy="508000"/>
          </a:xfrm>
          <a:custGeom>
            <a:avLst/>
            <a:gdLst/>
            <a:ahLst/>
            <a:cxnLst/>
            <a:rect l="0" t="0"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path>
            </a:pathLst>
          </a:custGeom>
          <a:solidFill>
            <a:srgbClr val="A53010"/>
          </a:solidFill>
          <a:ln>
            <a:noFill/>
          </a:ln>
        </p:spPr>
      </p:sp>
      <p:sp>
        <p:nvSpPr>
          <p:cNvPr id="1048993" name="Title Placeholder 1048992"/>
          <p:cNvSpPr>
            <a:spLocks noGrp="1"/>
          </p:cNvSpPr>
          <p:nvPr>
            <p:ph type="title"/>
          </p:nvPr>
        </p:nvSpPr>
        <p:spPr>
          <a:xfrm>
            <a:off x="2592387" y="623887"/>
            <a:ext cx="8912225" cy="1281112"/>
          </a:xfrm>
          <a:prstGeom prst="rect">
            <a:avLst/>
          </a:prstGeom>
          <a:noFill/>
          <a:ln>
            <a:noFill/>
          </a:ln>
        </p:spPr>
        <p:txBody>
          <a:bodyPr vert="horz" lIns="91440" tIns="45720" rIns="91440" bIns="45720" anchor="t"/>
          <a:lstStyle/>
          <a:p>
            <a:pPr lvl="0"/>
            <a:r>
              <a:rPr lang="en-US" altLang="en-US"/>
              <a:t>Click to edit Master title style</a:t>
            </a:r>
          </a:p>
        </p:txBody>
      </p:sp>
      <p:sp>
        <p:nvSpPr>
          <p:cNvPr id="1048994" name="Text Placeholder 1048993"/>
          <p:cNvSpPr>
            <a:spLocks noGrp="1"/>
          </p:cNvSpPr>
          <p:nvPr>
            <p:ph type="body" idx="1"/>
          </p:nvPr>
        </p:nvSpPr>
        <p:spPr>
          <a:xfrm>
            <a:off x="2589212" y="2133600"/>
            <a:ext cx="8915400" cy="3886200"/>
          </a:xfrm>
          <a:prstGeom prst="rect">
            <a:avLst/>
          </a:prstGeom>
          <a:noFill/>
          <a:ln>
            <a:noFill/>
          </a:ln>
        </p:spPr>
        <p:txBody>
          <a:bodyPr vert="horz" lIns="91440" tIns="45720" rIns="91440" bIns="45720" anchor="t"/>
          <a:lstStyle/>
          <a:p>
            <a:pPr lvl="0"/>
            <a:r>
              <a:rPr lang="en-US" altLang="en-US"/>
              <a:t>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48995" name="Date Placeholder 1048994"/>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996" name="Footer Placeholder 1048995"/>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
        <p:nvSpPr>
          <p:cNvPr id="1048997" name="Slide Number Placeholder 1048996"/>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Tree>
  </p:cSld>
  <p:clrMap bg1="lt1" tx1="dk1" bg2="dk2" tx2="lt2" accent1="accent1" accent2="accent2" accent3="accent3" accent4="accent4" accent5="accent5" accent6="accent6" hlink="hlink" folHlink="folHlink"/>
  <p:sldLayoutIdLst>
    <p:sldLayoutId id="2147483734" r:id="rId1"/>
    <p:sldLayoutId id="2147483735" r:id="rId2"/>
    <p:sldLayoutId id="2147483736" r:id="rId3"/>
    <p:sldLayoutId id="2147483737" r:id="rId4"/>
    <p:sldLayoutId id="2147483738" r:id="rId5"/>
    <p:sldLayoutId id="2147483739" r:id="rId6"/>
    <p:sldLayoutId id="2147483740" r:id="rId7"/>
    <p:sldLayoutId id="2147483741" r:id="rId8"/>
    <p:sldLayoutId id="2147483742" r:id="rId9"/>
    <p:sldLayoutId id="2147483743" r:id="rId10"/>
    <p:sldLayoutId id="2147483744" r:id="rId11"/>
  </p:sldLayoutIdLst>
  <p:hf sldNum="0" hdr="0" ftr="0" dt="0"/>
  <p:txStyles>
    <p:titleStyle>
      <a:lvl1pPr marL="0" indent="0" algn="l" eaLnBrk="1" fontAlgn="base" latinLnBrk="1" hangingPunct="1">
        <a:spcBef>
          <a:spcPct val="0"/>
        </a:spcBef>
        <a:buFontTx/>
        <a:buNone/>
        <a:defRPr sz="3600" b="0">
          <a:solidFill>
            <a:srgbClr val="262626"/>
          </a:solidFill>
          <a:latin typeface="Century Gothic"/>
          <a:ea typeface="宋体" charset="-122"/>
        </a:defRPr>
      </a:lvl1pPr>
      <a:lvl2pPr marL="0" indent="0" algn="l" eaLnBrk="1" fontAlgn="base" latinLnBrk="1" hangingPunct="1">
        <a:spcBef>
          <a:spcPct val="0"/>
        </a:spcBef>
        <a:buFontTx/>
        <a:buNone/>
        <a:defRPr sz="3600" b="0">
          <a:solidFill>
            <a:srgbClr val="766F54"/>
          </a:solidFill>
          <a:latin typeface="Century Gothic"/>
          <a:ea typeface="宋体" charset="-122"/>
        </a:defRPr>
      </a:lvl2pPr>
      <a:lvl3pPr marL="0" indent="0" algn="l" eaLnBrk="1" fontAlgn="base" latinLnBrk="1" hangingPunct="1">
        <a:spcBef>
          <a:spcPct val="0"/>
        </a:spcBef>
        <a:buFontTx/>
        <a:buNone/>
        <a:defRPr sz="3600" b="0">
          <a:solidFill>
            <a:srgbClr val="766F54"/>
          </a:solidFill>
          <a:latin typeface="Century Gothic"/>
          <a:ea typeface="宋体" charset="-122"/>
        </a:defRPr>
      </a:lvl3pPr>
      <a:lvl4pPr marL="0" indent="0" algn="l" eaLnBrk="1" fontAlgn="base" latinLnBrk="1" hangingPunct="1">
        <a:spcBef>
          <a:spcPct val="0"/>
        </a:spcBef>
        <a:buFontTx/>
        <a:buNone/>
        <a:defRPr sz="3600" b="0">
          <a:solidFill>
            <a:srgbClr val="766F54"/>
          </a:solidFill>
          <a:latin typeface="Century Gothic"/>
          <a:ea typeface="宋体" charset="-122"/>
        </a:defRPr>
      </a:lvl4pPr>
      <a:lvl5pPr marL="0" indent="0" algn="l" eaLnBrk="1" fontAlgn="base" latinLnBrk="1" hangingPunct="1">
        <a:spcBef>
          <a:spcPct val="0"/>
        </a:spcBef>
        <a:buFontTx/>
        <a:buNone/>
        <a:defRPr sz="3600" b="0">
          <a:solidFill>
            <a:srgbClr val="766F54"/>
          </a:solidFill>
          <a:latin typeface="Century Gothic"/>
          <a:ea typeface="宋体" charset="-122"/>
        </a:defRPr>
      </a:lvl5pPr>
    </p:titleStyle>
    <p:bodyStyle>
      <a:lvl1pPr marL="342900" indent="-342900" algn="l" eaLnBrk="1" fontAlgn="base" latinLnBrk="1" hangingPunct="1">
        <a:spcBef>
          <a:spcPts val="1000"/>
        </a:spcBef>
        <a:spcAft>
          <a:spcPct val="0"/>
        </a:spcAft>
        <a:buClr>
          <a:srgbClr val="A53010"/>
        </a:buClr>
        <a:buFont typeface="Wingdings 3" charset="2"/>
        <a:buChar char=""/>
        <a:defRPr sz="1800" b="0">
          <a:solidFill>
            <a:srgbClr val="3F3F3F"/>
          </a:solidFill>
          <a:latin typeface="Century Gothic"/>
          <a:ea typeface="宋体" charset="-122"/>
        </a:defRPr>
      </a:lvl1pPr>
      <a:lvl2pPr marL="742950" indent="-285750" algn="l" eaLnBrk="1" fontAlgn="base" latinLnBrk="1" hangingPunct="1">
        <a:spcBef>
          <a:spcPts val="1000"/>
        </a:spcBef>
        <a:spcAft>
          <a:spcPct val="0"/>
        </a:spcAft>
        <a:buClr>
          <a:srgbClr val="A53010"/>
        </a:buClr>
        <a:buFont typeface="Wingdings 3" charset="2"/>
        <a:buChar char=""/>
        <a:defRPr sz="1600" b="0">
          <a:solidFill>
            <a:srgbClr val="3F3F3F"/>
          </a:solidFill>
          <a:latin typeface="Century Gothic"/>
          <a:ea typeface="宋体" charset="-122"/>
        </a:defRPr>
      </a:lvl2pPr>
      <a:lvl3pPr marL="1143000" indent="-228600" algn="l" eaLnBrk="1" fontAlgn="base" latinLnBrk="1" hangingPunct="1">
        <a:spcBef>
          <a:spcPts val="1000"/>
        </a:spcBef>
        <a:spcAft>
          <a:spcPct val="0"/>
        </a:spcAft>
        <a:buClr>
          <a:srgbClr val="A53010"/>
        </a:buClr>
        <a:buFont typeface="Wingdings 3" charset="2"/>
        <a:buChar char=""/>
        <a:defRPr sz="1400" b="0">
          <a:solidFill>
            <a:srgbClr val="3F3F3F"/>
          </a:solidFill>
          <a:latin typeface="Century Gothic"/>
          <a:ea typeface="宋体" charset="-122"/>
        </a:defRPr>
      </a:lvl3pPr>
      <a:lvl4pPr marL="1600200" indent="-228600" algn="l" eaLnBrk="1" fontAlgn="base" latinLnBrk="1" hangingPunct="1">
        <a:spcBef>
          <a:spcPts val="1000"/>
        </a:spcBef>
        <a:spcAft>
          <a:spcPct val="0"/>
        </a:spcAft>
        <a:buClr>
          <a:srgbClr val="A53010"/>
        </a:buClr>
        <a:buFont typeface="Wingdings 3" charset="2"/>
        <a:buChar char=""/>
        <a:defRPr sz="1200" b="0">
          <a:solidFill>
            <a:srgbClr val="3F3F3F"/>
          </a:solidFill>
          <a:latin typeface="Century Gothic"/>
          <a:ea typeface="宋体" charset="-122"/>
        </a:defRPr>
      </a:lvl4pPr>
      <a:lvl5pPr marL="2057400" indent="-228600" algn="l" eaLnBrk="1" fontAlgn="base" latinLnBrk="1" hangingPunct="1">
        <a:spcBef>
          <a:spcPts val="1000"/>
        </a:spcBef>
        <a:spcAft>
          <a:spcPct val="0"/>
        </a:spcAft>
        <a:buClr>
          <a:srgbClr val="A53010"/>
        </a:buClr>
        <a:buFont typeface="Wingdings 3" charset="2"/>
        <a:buChar char=""/>
        <a:defRPr sz="1200" b="0">
          <a:solidFill>
            <a:srgbClr val="3F3F3F"/>
          </a:solidFill>
          <a:latin typeface="Century Gothic"/>
          <a:ea typeface="宋体" charset="-122"/>
        </a:defRPr>
      </a:lvl5pPr>
    </p:bodyStyle>
    <p:other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63" name="Group 62"/>
          <p:cNvGrpSpPr/>
          <p:nvPr/>
        </p:nvGrpSpPr>
        <p:grpSpPr>
          <a:xfrm>
            <a:off x="0" y="228600"/>
            <a:ext cx="2851150" cy="6638925"/>
            <a:chOff x="2487613" y="285750"/>
            <a:chExt cx="2428875" cy="5654676"/>
          </a:xfrm>
        </p:grpSpPr>
        <p:sp>
          <p:nvSpPr>
            <p:cNvPr id="1048654" name="Freeform: Shape 1048653"/>
            <p:cNvSpPr/>
            <p:nvPr/>
          </p:nvSpPr>
          <p:spPr>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path>
              </a:pathLst>
            </a:custGeom>
            <a:solidFill>
              <a:srgbClr val="766F54">
                <a:alpha val="20000"/>
              </a:srgbClr>
            </a:solidFill>
            <a:ln>
              <a:noFill/>
            </a:ln>
          </p:spPr>
        </p:sp>
        <p:sp>
          <p:nvSpPr>
            <p:cNvPr id="1048655" name="Freeform: Shape 1048654"/>
            <p:cNvSpPr/>
            <p:nvPr/>
          </p:nvSpPr>
          <p:spPr>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path>
              </a:pathLst>
            </a:custGeom>
            <a:solidFill>
              <a:srgbClr val="766F54">
                <a:alpha val="20000"/>
              </a:srgbClr>
            </a:solidFill>
            <a:ln>
              <a:noFill/>
            </a:ln>
          </p:spPr>
        </p:sp>
        <p:sp>
          <p:nvSpPr>
            <p:cNvPr id="1048656" name="Freeform: Shape 1048655"/>
            <p:cNvSpPr/>
            <p:nvPr/>
          </p:nvSpPr>
          <p:spPr>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path>
              </a:pathLst>
            </a:custGeom>
            <a:solidFill>
              <a:srgbClr val="766F54">
                <a:alpha val="20000"/>
              </a:srgbClr>
            </a:solidFill>
            <a:ln>
              <a:noFill/>
            </a:ln>
          </p:spPr>
        </p:sp>
        <p:sp>
          <p:nvSpPr>
            <p:cNvPr id="1048657" name="Freeform: Shape 1048656"/>
            <p:cNvSpPr/>
            <p:nvPr/>
          </p:nvSpPr>
          <p:spPr>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path>
              </a:pathLst>
            </a:custGeom>
            <a:solidFill>
              <a:srgbClr val="766F54">
                <a:alpha val="20000"/>
              </a:srgbClr>
            </a:solidFill>
            <a:ln>
              <a:noFill/>
            </a:ln>
          </p:spPr>
        </p:sp>
        <p:sp>
          <p:nvSpPr>
            <p:cNvPr id="1048658" name="Freeform: Shape 1048657"/>
            <p:cNvSpPr/>
            <p:nvPr/>
          </p:nvSpPr>
          <p:spPr>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path>
              </a:pathLst>
            </a:custGeom>
            <a:solidFill>
              <a:srgbClr val="766F54">
                <a:alpha val="20000"/>
              </a:srgbClr>
            </a:solidFill>
            <a:ln>
              <a:noFill/>
            </a:ln>
          </p:spPr>
        </p:sp>
        <p:sp>
          <p:nvSpPr>
            <p:cNvPr id="1048659" name="Freeform: Shape 1048658"/>
            <p:cNvSpPr/>
            <p:nvPr/>
          </p:nvSpPr>
          <p:spPr>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path>
              </a:pathLst>
            </a:custGeom>
            <a:solidFill>
              <a:srgbClr val="766F54">
                <a:alpha val="20000"/>
              </a:srgbClr>
            </a:solidFill>
            <a:ln>
              <a:noFill/>
            </a:ln>
          </p:spPr>
        </p:sp>
        <p:sp>
          <p:nvSpPr>
            <p:cNvPr id="1048660" name="Freeform: Shape 1048659"/>
            <p:cNvSpPr/>
            <p:nvPr/>
          </p:nvSpPr>
          <p:spPr>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path>
              </a:pathLst>
            </a:custGeom>
            <a:solidFill>
              <a:srgbClr val="766F54">
                <a:alpha val="20000"/>
              </a:srgbClr>
            </a:solidFill>
            <a:ln>
              <a:noFill/>
            </a:ln>
          </p:spPr>
        </p:sp>
        <p:sp>
          <p:nvSpPr>
            <p:cNvPr id="1048661" name="Freeform: Shape 1048660"/>
            <p:cNvSpPr/>
            <p:nvPr/>
          </p:nvSpPr>
          <p:spPr>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path>
              </a:pathLst>
            </a:custGeom>
            <a:solidFill>
              <a:srgbClr val="766F54">
                <a:alpha val="20000"/>
              </a:srgbClr>
            </a:solidFill>
            <a:ln>
              <a:noFill/>
            </a:ln>
          </p:spPr>
        </p:sp>
        <p:sp>
          <p:nvSpPr>
            <p:cNvPr id="1048662" name="Freeform: Shape 1048661"/>
            <p:cNvSpPr/>
            <p:nvPr/>
          </p:nvSpPr>
          <p:spPr>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path>
              </a:pathLst>
            </a:custGeom>
            <a:solidFill>
              <a:srgbClr val="766F54">
                <a:alpha val="20000"/>
              </a:srgbClr>
            </a:solidFill>
            <a:ln>
              <a:noFill/>
            </a:ln>
          </p:spPr>
        </p:sp>
        <p:sp>
          <p:nvSpPr>
            <p:cNvPr id="1048663" name="Freeform: Shape 1048662"/>
            <p:cNvSpPr/>
            <p:nvPr/>
          </p:nvSpPr>
          <p:spPr>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path>
              </a:pathLst>
            </a:custGeom>
            <a:solidFill>
              <a:srgbClr val="766F54">
                <a:alpha val="20000"/>
              </a:srgbClr>
            </a:solidFill>
            <a:ln>
              <a:noFill/>
            </a:ln>
          </p:spPr>
        </p:sp>
        <p:sp>
          <p:nvSpPr>
            <p:cNvPr id="1048664" name="Freeform: Shape 1048663"/>
            <p:cNvSpPr/>
            <p:nvPr/>
          </p:nvSpPr>
          <p:spPr>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path>
              </a:pathLst>
            </a:custGeom>
            <a:solidFill>
              <a:srgbClr val="766F54">
                <a:alpha val="20000"/>
              </a:srgbClr>
            </a:solidFill>
            <a:ln>
              <a:noFill/>
            </a:ln>
          </p:spPr>
        </p:sp>
        <p:sp>
          <p:nvSpPr>
            <p:cNvPr id="1048665" name="Freeform: Shape 1048664"/>
            <p:cNvSpPr/>
            <p:nvPr/>
          </p:nvSpPr>
          <p:spPr>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path>
              </a:pathLst>
            </a:custGeom>
            <a:solidFill>
              <a:srgbClr val="766F54">
                <a:alpha val="20000"/>
              </a:srgbClr>
            </a:solidFill>
            <a:ln>
              <a:noFill/>
            </a:ln>
          </p:spPr>
        </p:sp>
      </p:grpSp>
      <p:grpSp>
        <p:nvGrpSpPr>
          <p:cNvPr id="64" name="Group 63"/>
          <p:cNvGrpSpPr/>
          <p:nvPr/>
        </p:nvGrpSpPr>
        <p:grpSpPr>
          <a:xfrm>
            <a:off x="26987" y="0"/>
            <a:ext cx="2357437" cy="6853237"/>
            <a:chOff x="6627813" y="194833"/>
            <a:chExt cx="1952625" cy="5678918"/>
          </a:xfrm>
        </p:grpSpPr>
        <p:sp>
          <p:nvSpPr>
            <p:cNvPr id="1048666" name="Freeform: Shape 1048665"/>
            <p:cNvSpPr/>
            <p:nvPr/>
          </p:nvSpPr>
          <p:spPr>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path>
              </a:pathLst>
            </a:custGeom>
            <a:solidFill>
              <a:srgbClr val="766F54"/>
            </a:solidFill>
            <a:ln>
              <a:noFill/>
            </a:ln>
          </p:spPr>
        </p:sp>
        <p:sp>
          <p:nvSpPr>
            <p:cNvPr id="1048667" name="Freeform: Shape 1048666"/>
            <p:cNvSpPr/>
            <p:nvPr/>
          </p:nvSpPr>
          <p:spPr>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path>
              </a:pathLst>
            </a:custGeom>
            <a:solidFill>
              <a:srgbClr val="766F54"/>
            </a:solidFill>
            <a:ln>
              <a:noFill/>
            </a:ln>
          </p:spPr>
        </p:sp>
        <p:sp>
          <p:nvSpPr>
            <p:cNvPr id="1048668" name="Freeform: Shape 1048667"/>
            <p:cNvSpPr/>
            <p:nvPr/>
          </p:nvSpPr>
          <p:spPr>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path>
              </a:pathLst>
            </a:custGeom>
            <a:solidFill>
              <a:srgbClr val="766F54"/>
            </a:solidFill>
            <a:ln>
              <a:noFill/>
            </a:ln>
          </p:spPr>
        </p:sp>
        <p:sp>
          <p:nvSpPr>
            <p:cNvPr id="1048669" name="Freeform: Shape 1048668"/>
            <p:cNvSpPr/>
            <p:nvPr/>
          </p:nvSpPr>
          <p:spPr>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path>
              </a:pathLst>
            </a:custGeom>
            <a:solidFill>
              <a:srgbClr val="766F54"/>
            </a:solidFill>
            <a:ln>
              <a:noFill/>
            </a:ln>
          </p:spPr>
        </p:sp>
        <p:sp>
          <p:nvSpPr>
            <p:cNvPr id="1048670" name="Freeform: Shape 1048669"/>
            <p:cNvSpPr/>
            <p:nvPr/>
          </p:nvSpPr>
          <p:spPr>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path>
              </a:pathLst>
            </a:custGeom>
            <a:solidFill>
              <a:srgbClr val="766F54"/>
            </a:solidFill>
            <a:ln>
              <a:noFill/>
            </a:ln>
          </p:spPr>
        </p:sp>
        <p:sp>
          <p:nvSpPr>
            <p:cNvPr id="1048671" name="Freeform: Shape 1048670"/>
            <p:cNvSpPr/>
            <p:nvPr/>
          </p:nvSpPr>
          <p:spPr>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path>
              </a:pathLst>
            </a:custGeom>
            <a:solidFill>
              <a:srgbClr val="766F54"/>
            </a:solidFill>
            <a:ln>
              <a:noFill/>
            </a:ln>
          </p:spPr>
        </p:sp>
        <p:sp>
          <p:nvSpPr>
            <p:cNvPr id="1048672" name="Freeform: Shape 1048671"/>
            <p:cNvSpPr/>
            <p:nvPr/>
          </p:nvSpPr>
          <p:spPr>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path>
              </a:pathLst>
            </a:custGeom>
            <a:solidFill>
              <a:srgbClr val="766F54"/>
            </a:solidFill>
            <a:ln>
              <a:noFill/>
            </a:ln>
          </p:spPr>
        </p:sp>
        <p:sp>
          <p:nvSpPr>
            <p:cNvPr id="1048673" name="Freeform: Shape 1048672"/>
            <p:cNvSpPr/>
            <p:nvPr/>
          </p:nvSpPr>
          <p:spPr>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path>
              </a:pathLst>
            </a:custGeom>
            <a:solidFill>
              <a:srgbClr val="766F54"/>
            </a:solidFill>
            <a:ln>
              <a:noFill/>
            </a:ln>
          </p:spPr>
        </p:sp>
        <p:sp>
          <p:nvSpPr>
            <p:cNvPr id="1048674" name="Freeform: Shape 1048673"/>
            <p:cNvSpPr/>
            <p:nvPr/>
          </p:nvSpPr>
          <p:spPr>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path>
              </a:pathLst>
            </a:custGeom>
            <a:solidFill>
              <a:srgbClr val="766F54"/>
            </a:solidFill>
            <a:ln>
              <a:noFill/>
            </a:ln>
          </p:spPr>
        </p:sp>
        <p:sp>
          <p:nvSpPr>
            <p:cNvPr id="1048675" name="Freeform: Shape 1048674"/>
            <p:cNvSpPr/>
            <p:nvPr/>
          </p:nvSpPr>
          <p:spPr>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path>
              </a:pathLst>
            </a:custGeom>
            <a:solidFill>
              <a:srgbClr val="766F54"/>
            </a:solidFill>
            <a:ln>
              <a:noFill/>
            </a:ln>
          </p:spPr>
        </p:sp>
        <p:sp>
          <p:nvSpPr>
            <p:cNvPr id="1048676" name="Freeform: Shape 1048675"/>
            <p:cNvSpPr/>
            <p:nvPr/>
          </p:nvSpPr>
          <p:spPr>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path>
              </a:pathLst>
            </a:custGeom>
            <a:solidFill>
              <a:srgbClr val="766F54"/>
            </a:solidFill>
            <a:ln>
              <a:noFill/>
            </a:ln>
          </p:spPr>
        </p:sp>
        <p:sp>
          <p:nvSpPr>
            <p:cNvPr id="1048677" name="Freeform: Shape 1048676"/>
            <p:cNvSpPr/>
            <p:nvPr/>
          </p:nvSpPr>
          <p:spPr>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path>
              </a:pathLst>
            </a:custGeom>
            <a:solidFill>
              <a:srgbClr val="766F54"/>
            </a:solidFill>
            <a:ln>
              <a:noFill/>
            </a:ln>
          </p:spPr>
        </p:sp>
      </p:grpSp>
      <p:sp>
        <p:nvSpPr>
          <p:cNvPr id="1048678" name="Rectangle 1048677"/>
          <p:cNvSpPr/>
          <p:nvPr/>
        </p:nvSpPr>
        <p:spPr>
          <a:xfrm>
            <a:off x="0" y="0"/>
            <a:ext cx="182562" cy="6858000"/>
          </a:xfrm>
          <a:prstGeom prst="rect">
            <a:avLst/>
          </a:prstGeom>
          <a:solidFill>
            <a:srgbClr val="766F54"/>
          </a:solidFill>
          <a:ln>
            <a:noFill/>
          </a:ln>
        </p:spPr>
      </p:sp>
      <p:sp>
        <p:nvSpPr>
          <p:cNvPr id="1048679" name="Freeform: Shape 1048678"/>
          <p:cNvSpPr/>
          <p:nvPr/>
        </p:nvSpPr>
        <p:spPr>
          <a:xfrm flipV="1">
            <a:off x="-4762" y="714375"/>
            <a:ext cx="1589087" cy="508000"/>
          </a:xfrm>
          <a:custGeom>
            <a:avLst/>
            <a:gdLst/>
            <a:ahLst/>
            <a:cxnLst/>
            <a:rect l="0" t="0"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path>
            </a:pathLst>
          </a:custGeom>
          <a:solidFill>
            <a:srgbClr val="A53010"/>
          </a:solidFill>
          <a:ln>
            <a:noFill/>
          </a:ln>
        </p:spPr>
      </p:sp>
      <p:sp>
        <p:nvSpPr>
          <p:cNvPr id="1048680" name="Title Placeholder 1048679"/>
          <p:cNvSpPr>
            <a:spLocks noGrp="1"/>
          </p:cNvSpPr>
          <p:nvPr>
            <p:ph type="title"/>
          </p:nvPr>
        </p:nvSpPr>
        <p:spPr>
          <a:xfrm>
            <a:off x="2592387" y="623887"/>
            <a:ext cx="8912225" cy="1281112"/>
          </a:xfrm>
          <a:prstGeom prst="rect">
            <a:avLst/>
          </a:prstGeom>
          <a:noFill/>
          <a:ln>
            <a:noFill/>
          </a:ln>
        </p:spPr>
        <p:txBody>
          <a:bodyPr vert="horz" lIns="91440" tIns="45720" rIns="91440" bIns="45720" anchor="t"/>
          <a:lstStyle/>
          <a:p>
            <a:pPr lvl="0"/>
            <a:r>
              <a:rPr lang="en-US" altLang="en-US"/>
              <a:t>Click to edit Master title style</a:t>
            </a:r>
          </a:p>
        </p:txBody>
      </p:sp>
      <p:sp>
        <p:nvSpPr>
          <p:cNvPr id="1048681" name="Text Placeholder 1048680"/>
          <p:cNvSpPr>
            <a:spLocks noGrp="1"/>
          </p:cNvSpPr>
          <p:nvPr>
            <p:ph type="body" idx="1"/>
          </p:nvPr>
        </p:nvSpPr>
        <p:spPr>
          <a:xfrm>
            <a:off x="2589212" y="2133600"/>
            <a:ext cx="8915400" cy="3886200"/>
          </a:xfrm>
          <a:prstGeom prst="rect">
            <a:avLst/>
          </a:prstGeom>
          <a:noFill/>
          <a:ln>
            <a:noFill/>
          </a:ln>
        </p:spPr>
        <p:txBody>
          <a:bodyPr vert="horz" lIns="91440" tIns="45720" rIns="91440" bIns="45720" anchor="t"/>
          <a:lstStyle/>
          <a:p>
            <a:pPr lvl="0"/>
            <a:r>
              <a:rPr lang="en-US" altLang="en-US"/>
              <a:t>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48682" name="Date Placeholder 1048681"/>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683" name="Footer Placeholder 1048682"/>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
        <p:nvSpPr>
          <p:cNvPr id="1048684" name="Slide Number Placeholder 1048683"/>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Tree>
  </p:cSld>
  <p:clrMap bg1="lt1" tx1="dk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789" r:id="rId7"/>
    <p:sldLayoutId id="2147483790" r:id="rId8"/>
    <p:sldLayoutId id="2147483791" r:id="rId9"/>
    <p:sldLayoutId id="2147483792" r:id="rId10"/>
    <p:sldLayoutId id="2147483793" r:id="rId11"/>
  </p:sldLayoutIdLst>
  <p:hf sldNum="0" hdr="0" ftr="0" dt="0"/>
  <p:txStyles>
    <p:titleStyle>
      <a:lvl1pPr marL="0" indent="0" algn="l" eaLnBrk="1" fontAlgn="base" latinLnBrk="1" hangingPunct="1">
        <a:spcBef>
          <a:spcPct val="0"/>
        </a:spcBef>
        <a:buFontTx/>
        <a:buNone/>
        <a:defRPr sz="3600" b="0">
          <a:solidFill>
            <a:srgbClr val="262626"/>
          </a:solidFill>
          <a:latin typeface="Century Gothic"/>
          <a:ea typeface="宋体" charset="-122"/>
        </a:defRPr>
      </a:lvl1pPr>
      <a:lvl2pPr marL="0" indent="0" algn="l" eaLnBrk="1" fontAlgn="base" latinLnBrk="1" hangingPunct="1">
        <a:spcBef>
          <a:spcPct val="0"/>
        </a:spcBef>
        <a:buFontTx/>
        <a:buNone/>
        <a:defRPr sz="3600" b="0">
          <a:solidFill>
            <a:srgbClr val="766F54"/>
          </a:solidFill>
          <a:latin typeface="Century Gothic"/>
          <a:ea typeface="宋体" charset="-122"/>
        </a:defRPr>
      </a:lvl2pPr>
      <a:lvl3pPr marL="0" indent="0" algn="l" eaLnBrk="1" fontAlgn="base" latinLnBrk="1" hangingPunct="1">
        <a:spcBef>
          <a:spcPct val="0"/>
        </a:spcBef>
        <a:buFontTx/>
        <a:buNone/>
        <a:defRPr sz="3600" b="0">
          <a:solidFill>
            <a:srgbClr val="766F54"/>
          </a:solidFill>
          <a:latin typeface="Century Gothic"/>
          <a:ea typeface="宋体" charset="-122"/>
        </a:defRPr>
      </a:lvl3pPr>
      <a:lvl4pPr marL="0" indent="0" algn="l" eaLnBrk="1" fontAlgn="base" latinLnBrk="1" hangingPunct="1">
        <a:spcBef>
          <a:spcPct val="0"/>
        </a:spcBef>
        <a:buFontTx/>
        <a:buNone/>
        <a:defRPr sz="3600" b="0">
          <a:solidFill>
            <a:srgbClr val="766F54"/>
          </a:solidFill>
          <a:latin typeface="Century Gothic"/>
          <a:ea typeface="宋体" charset="-122"/>
        </a:defRPr>
      </a:lvl4pPr>
      <a:lvl5pPr marL="0" indent="0" algn="l" eaLnBrk="1" fontAlgn="base" latinLnBrk="1" hangingPunct="1">
        <a:spcBef>
          <a:spcPct val="0"/>
        </a:spcBef>
        <a:buFontTx/>
        <a:buNone/>
        <a:defRPr sz="3600" b="0">
          <a:solidFill>
            <a:srgbClr val="766F54"/>
          </a:solidFill>
          <a:latin typeface="Century Gothic"/>
          <a:ea typeface="宋体" charset="-122"/>
        </a:defRPr>
      </a:lvl5pPr>
    </p:titleStyle>
    <p:bodyStyle>
      <a:lvl1pPr marL="342900" indent="-342900" algn="l" eaLnBrk="1" fontAlgn="base" latinLnBrk="1" hangingPunct="1">
        <a:spcBef>
          <a:spcPts val="1000"/>
        </a:spcBef>
        <a:spcAft>
          <a:spcPct val="0"/>
        </a:spcAft>
        <a:buClr>
          <a:srgbClr val="A53010"/>
        </a:buClr>
        <a:buFont typeface="Wingdings 3" charset="2"/>
        <a:buChar char=""/>
        <a:defRPr sz="1800" b="0">
          <a:solidFill>
            <a:srgbClr val="3F3F3F"/>
          </a:solidFill>
          <a:latin typeface="Century Gothic"/>
          <a:ea typeface="宋体" charset="-122"/>
        </a:defRPr>
      </a:lvl1pPr>
      <a:lvl2pPr marL="742950" indent="-285750" algn="l" eaLnBrk="1" fontAlgn="base" latinLnBrk="1" hangingPunct="1">
        <a:spcBef>
          <a:spcPts val="1000"/>
        </a:spcBef>
        <a:spcAft>
          <a:spcPct val="0"/>
        </a:spcAft>
        <a:buClr>
          <a:srgbClr val="A53010"/>
        </a:buClr>
        <a:buFont typeface="Wingdings 3" charset="2"/>
        <a:buChar char=""/>
        <a:defRPr sz="1600" b="0">
          <a:solidFill>
            <a:srgbClr val="3F3F3F"/>
          </a:solidFill>
          <a:latin typeface="Century Gothic"/>
          <a:ea typeface="宋体" charset="-122"/>
        </a:defRPr>
      </a:lvl2pPr>
      <a:lvl3pPr marL="1143000" indent="-228600" algn="l" eaLnBrk="1" fontAlgn="base" latinLnBrk="1" hangingPunct="1">
        <a:spcBef>
          <a:spcPts val="1000"/>
        </a:spcBef>
        <a:spcAft>
          <a:spcPct val="0"/>
        </a:spcAft>
        <a:buClr>
          <a:srgbClr val="A53010"/>
        </a:buClr>
        <a:buFont typeface="Wingdings 3" charset="2"/>
        <a:buChar char=""/>
        <a:defRPr sz="1400" b="0">
          <a:solidFill>
            <a:srgbClr val="3F3F3F"/>
          </a:solidFill>
          <a:latin typeface="Century Gothic"/>
          <a:ea typeface="宋体" charset="-122"/>
        </a:defRPr>
      </a:lvl3pPr>
      <a:lvl4pPr marL="1600200" indent="-228600" algn="l" eaLnBrk="1" fontAlgn="base" latinLnBrk="1" hangingPunct="1">
        <a:spcBef>
          <a:spcPts val="1000"/>
        </a:spcBef>
        <a:spcAft>
          <a:spcPct val="0"/>
        </a:spcAft>
        <a:buClr>
          <a:srgbClr val="A53010"/>
        </a:buClr>
        <a:buFont typeface="Wingdings 3" charset="2"/>
        <a:buChar char=""/>
        <a:defRPr sz="1200" b="0">
          <a:solidFill>
            <a:srgbClr val="3F3F3F"/>
          </a:solidFill>
          <a:latin typeface="Century Gothic"/>
          <a:ea typeface="宋体" charset="-122"/>
        </a:defRPr>
      </a:lvl4pPr>
      <a:lvl5pPr marL="2057400" indent="-228600" algn="l" eaLnBrk="1" fontAlgn="base" latinLnBrk="1" hangingPunct="1">
        <a:spcBef>
          <a:spcPts val="1000"/>
        </a:spcBef>
        <a:spcAft>
          <a:spcPct val="0"/>
        </a:spcAft>
        <a:buClr>
          <a:srgbClr val="A53010"/>
        </a:buClr>
        <a:buFont typeface="Wingdings 3" charset="2"/>
        <a:buChar char=""/>
        <a:defRPr sz="1200" b="0">
          <a:solidFill>
            <a:srgbClr val="3F3F3F"/>
          </a:solidFill>
          <a:latin typeface="Century Gothic"/>
          <a:ea typeface="宋体" charset="-122"/>
        </a:defRPr>
      </a:lvl5pPr>
    </p:bodyStyle>
    <p:other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0" name="Group 39"/>
          <p:cNvGrpSpPr/>
          <p:nvPr/>
        </p:nvGrpSpPr>
        <p:grpSpPr>
          <a:xfrm>
            <a:off x="0" y="228600"/>
            <a:ext cx="2851150" cy="6638925"/>
            <a:chOff x="2487613" y="285750"/>
            <a:chExt cx="2428875" cy="5654676"/>
          </a:xfrm>
        </p:grpSpPr>
        <p:sp>
          <p:nvSpPr>
            <p:cNvPr id="1048612" name="Freeform: Shape 1048611"/>
            <p:cNvSpPr/>
            <p:nvPr/>
          </p:nvSpPr>
          <p:spPr>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path>
              </a:pathLst>
            </a:custGeom>
            <a:solidFill>
              <a:srgbClr val="766F54">
                <a:alpha val="20000"/>
              </a:srgbClr>
            </a:solidFill>
            <a:ln>
              <a:noFill/>
            </a:ln>
          </p:spPr>
        </p:sp>
        <p:sp>
          <p:nvSpPr>
            <p:cNvPr id="1048613" name="Freeform: Shape 1048612"/>
            <p:cNvSpPr/>
            <p:nvPr/>
          </p:nvSpPr>
          <p:spPr>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path>
              </a:pathLst>
            </a:custGeom>
            <a:solidFill>
              <a:srgbClr val="766F54">
                <a:alpha val="20000"/>
              </a:srgbClr>
            </a:solidFill>
            <a:ln>
              <a:noFill/>
            </a:ln>
          </p:spPr>
        </p:sp>
        <p:sp>
          <p:nvSpPr>
            <p:cNvPr id="1048614" name="Freeform: Shape 1048613"/>
            <p:cNvSpPr/>
            <p:nvPr/>
          </p:nvSpPr>
          <p:spPr>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path>
              </a:pathLst>
            </a:custGeom>
            <a:solidFill>
              <a:srgbClr val="766F54">
                <a:alpha val="20000"/>
              </a:srgbClr>
            </a:solidFill>
            <a:ln>
              <a:noFill/>
            </a:ln>
          </p:spPr>
        </p:sp>
        <p:sp>
          <p:nvSpPr>
            <p:cNvPr id="1048615" name="Freeform: Shape 1048614"/>
            <p:cNvSpPr/>
            <p:nvPr/>
          </p:nvSpPr>
          <p:spPr>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path>
              </a:pathLst>
            </a:custGeom>
            <a:solidFill>
              <a:srgbClr val="766F54">
                <a:alpha val="20000"/>
              </a:srgbClr>
            </a:solidFill>
            <a:ln>
              <a:noFill/>
            </a:ln>
          </p:spPr>
        </p:sp>
        <p:sp>
          <p:nvSpPr>
            <p:cNvPr id="1048616" name="Freeform: Shape 1048615"/>
            <p:cNvSpPr/>
            <p:nvPr/>
          </p:nvSpPr>
          <p:spPr>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path>
              </a:pathLst>
            </a:custGeom>
            <a:solidFill>
              <a:srgbClr val="766F54">
                <a:alpha val="20000"/>
              </a:srgbClr>
            </a:solidFill>
            <a:ln>
              <a:noFill/>
            </a:ln>
          </p:spPr>
        </p:sp>
        <p:sp>
          <p:nvSpPr>
            <p:cNvPr id="1048617" name="Freeform: Shape 1048616"/>
            <p:cNvSpPr/>
            <p:nvPr/>
          </p:nvSpPr>
          <p:spPr>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path>
              </a:pathLst>
            </a:custGeom>
            <a:solidFill>
              <a:srgbClr val="766F54">
                <a:alpha val="20000"/>
              </a:srgbClr>
            </a:solidFill>
            <a:ln>
              <a:noFill/>
            </a:ln>
          </p:spPr>
        </p:sp>
        <p:sp>
          <p:nvSpPr>
            <p:cNvPr id="1048618" name="Freeform: Shape 1048617"/>
            <p:cNvSpPr/>
            <p:nvPr/>
          </p:nvSpPr>
          <p:spPr>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path>
              </a:pathLst>
            </a:custGeom>
            <a:solidFill>
              <a:srgbClr val="766F54">
                <a:alpha val="20000"/>
              </a:srgbClr>
            </a:solidFill>
            <a:ln>
              <a:noFill/>
            </a:ln>
          </p:spPr>
        </p:sp>
        <p:sp>
          <p:nvSpPr>
            <p:cNvPr id="1048619" name="Freeform: Shape 1048618"/>
            <p:cNvSpPr/>
            <p:nvPr/>
          </p:nvSpPr>
          <p:spPr>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path>
              </a:pathLst>
            </a:custGeom>
            <a:solidFill>
              <a:srgbClr val="766F54">
                <a:alpha val="20000"/>
              </a:srgbClr>
            </a:solidFill>
            <a:ln>
              <a:noFill/>
            </a:ln>
          </p:spPr>
        </p:sp>
        <p:sp>
          <p:nvSpPr>
            <p:cNvPr id="1048620" name="Freeform: Shape 1048619"/>
            <p:cNvSpPr/>
            <p:nvPr/>
          </p:nvSpPr>
          <p:spPr>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path>
              </a:pathLst>
            </a:custGeom>
            <a:solidFill>
              <a:srgbClr val="766F54">
                <a:alpha val="20000"/>
              </a:srgbClr>
            </a:solidFill>
            <a:ln>
              <a:noFill/>
            </a:ln>
          </p:spPr>
        </p:sp>
        <p:sp>
          <p:nvSpPr>
            <p:cNvPr id="1048621" name="Freeform: Shape 1048620"/>
            <p:cNvSpPr/>
            <p:nvPr/>
          </p:nvSpPr>
          <p:spPr>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path>
              </a:pathLst>
            </a:custGeom>
            <a:solidFill>
              <a:srgbClr val="766F54">
                <a:alpha val="20000"/>
              </a:srgbClr>
            </a:solidFill>
            <a:ln>
              <a:noFill/>
            </a:ln>
          </p:spPr>
        </p:sp>
        <p:sp>
          <p:nvSpPr>
            <p:cNvPr id="1048622" name="Freeform: Shape 1048621"/>
            <p:cNvSpPr/>
            <p:nvPr/>
          </p:nvSpPr>
          <p:spPr>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path>
              </a:pathLst>
            </a:custGeom>
            <a:solidFill>
              <a:srgbClr val="766F54">
                <a:alpha val="20000"/>
              </a:srgbClr>
            </a:solidFill>
            <a:ln>
              <a:noFill/>
            </a:ln>
          </p:spPr>
        </p:sp>
        <p:sp>
          <p:nvSpPr>
            <p:cNvPr id="1048623" name="Freeform: Shape 1048622"/>
            <p:cNvSpPr/>
            <p:nvPr/>
          </p:nvSpPr>
          <p:spPr>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path>
              </a:pathLst>
            </a:custGeom>
            <a:solidFill>
              <a:srgbClr val="766F54">
                <a:alpha val="20000"/>
              </a:srgbClr>
            </a:solidFill>
            <a:ln>
              <a:noFill/>
            </a:ln>
          </p:spPr>
        </p:sp>
      </p:grpSp>
      <p:grpSp>
        <p:nvGrpSpPr>
          <p:cNvPr id="41" name="Group 40"/>
          <p:cNvGrpSpPr/>
          <p:nvPr/>
        </p:nvGrpSpPr>
        <p:grpSpPr>
          <a:xfrm>
            <a:off x="26987" y="0"/>
            <a:ext cx="2357437" cy="6853237"/>
            <a:chOff x="6627813" y="194833"/>
            <a:chExt cx="1952625" cy="5678918"/>
          </a:xfrm>
        </p:grpSpPr>
        <p:sp>
          <p:nvSpPr>
            <p:cNvPr id="1048624" name="Freeform: Shape 1048623"/>
            <p:cNvSpPr/>
            <p:nvPr/>
          </p:nvSpPr>
          <p:spPr>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path>
              </a:pathLst>
            </a:custGeom>
            <a:solidFill>
              <a:srgbClr val="766F54"/>
            </a:solidFill>
            <a:ln>
              <a:noFill/>
            </a:ln>
          </p:spPr>
        </p:sp>
        <p:sp>
          <p:nvSpPr>
            <p:cNvPr id="1048625" name="Freeform: Shape 1048624"/>
            <p:cNvSpPr/>
            <p:nvPr/>
          </p:nvSpPr>
          <p:spPr>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path>
              </a:pathLst>
            </a:custGeom>
            <a:solidFill>
              <a:srgbClr val="766F54"/>
            </a:solidFill>
            <a:ln>
              <a:noFill/>
            </a:ln>
          </p:spPr>
        </p:sp>
        <p:sp>
          <p:nvSpPr>
            <p:cNvPr id="1048626" name="Freeform: Shape 1048625"/>
            <p:cNvSpPr/>
            <p:nvPr/>
          </p:nvSpPr>
          <p:spPr>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path>
              </a:pathLst>
            </a:custGeom>
            <a:solidFill>
              <a:srgbClr val="766F54"/>
            </a:solidFill>
            <a:ln>
              <a:noFill/>
            </a:ln>
          </p:spPr>
        </p:sp>
        <p:sp>
          <p:nvSpPr>
            <p:cNvPr id="1048627" name="Freeform: Shape 1048626"/>
            <p:cNvSpPr/>
            <p:nvPr/>
          </p:nvSpPr>
          <p:spPr>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path>
              </a:pathLst>
            </a:custGeom>
            <a:solidFill>
              <a:srgbClr val="766F54"/>
            </a:solidFill>
            <a:ln>
              <a:noFill/>
            </a:ln>
          </p:spPr>
        </p:sp>
        <p:sp>
          <p:nvSpPr>
            <p:cNvPr id="1048628" name="Freeform: Shape 1048627"/>
            <p:cNvSpPr/>
            <p:nvPr/>
          </p:nvSpPr>
          <p:spPr>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path>
              </a:pathLst>
            </a:custGeom>
            <a:solidFill>
              <a:srgbClr val="766F54"/>
            </a:solidFill>
            <a:ln>
              <a:noFill/>
            </a:ln>
          </p:spPr>
        </p:sp>
        <p:sp>
          <p:nvSpPr>
            <p:cNvPr id="1048629" name="Freeform: Shape 1048628"/>
            <p:cNvSpPr/>
            <p:nvPr/>
          </p:nvSpPr>
          <p:spPr>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path>
              </a:pathLst>
            </a:custGeom>
            <a:solidFill>
              <a:srgbClr val="766F54"/>
            </a:solidFill>
            <a:ln>
              <a:noFill/>
            </a:ln>
          </p:spPr>
        </p:sp>
        <p:sp>
          <p:nvSpPr>
            <p:cNvPr id="1048630" name="Freeform: Shape 1048629"/>
            <p:cNvSpPr/>
            <p:nvPr/>
          </p:nvSpPr>
          <p:spPr>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path>
              </a:pathLst>
            </a:custGeom>
            <a:solidFill>
              <a:srgbClr val="766F54"/>
            </a:solidFill>
            <a:ln>
              <a:noFill/>
            </a:ln>
          </p:spPr>
        </p:sp>
        <p:sp>
          <p:nvSpPr>
            <p:cNvPr id="1048631" name="Freeform: Shape 1048630"/>
            <p:cNvSpPr/>
            <p:nvPr/>
          </p:nvSpPr>
          <p:spPr>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path>
              </a:pathLst>
            </a:custGeom>
            <a:solidFill>
              <a:srgbClr val="766F54"/>
            </a:solidFill>
            <a:ln>
              <a:noFill/>
            </a:ln>
          </p:spPr>
        </p:sp>
        <p:sp>
          <p:nvSpPr>
            <p:cNvPr id="1048632" name="Freeform: Shape 1048631"/>
            <p:cNvSpPr/>
            <p:nvPr/>
          </p:nvSpPr>
          <p:spPr>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path>
              </a:pathLst>
            </a:custGeom>
            <a:solidFill>
              <a:srgbClr val="766F54"/>
            </a:solidFill>
            <a:ln>
              <a:noFill/>
            </a:ln>
          </p:spPr>
        </p:sp>
        <p:sp>
          <p:nvSpPr>
            <p:cNvPr id="1048633" name="Freeform: Shape 1048632"/>
            <p:cNvSpPr/>
            <p:nvPr/>
          </p:nvSpPr>
          <p:spPr>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path>
              </a:pathLst>
            </a:custGeom>
            <a:solidFill>
              <a:srgbClr val="766F54"/>
            </a:solidFill>
            <a:ln>
              <a:noFill/>
            </a:ln>
          </p:spPr>
        </p:sp>
        <p:sp>
          <p:nvSpPr>
            <p:cNvPr id="1048634" name="Freeform: Shape 1048633"/>
            <p:cNvSpPr/>
            <p:nvPr/>
          </p:nvSpPr>
          <p:spPr>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path>
              </a:pathLst>
            </a:custGeom>
            <a:solidFill>
              <a:srgbClr val="766F54"/>
            </a:solidFill>
            <a:ln>
              <a:noFill/>
            </a:ln>
          </p:spPr>
        </p:sp>
        <p:sp>
          <p:nvSpPr>
            <p:cNvPr id="1048635" name="Freeform: Shape 1048634"/>
            <p:cNvSpPr/>
            <p:nvPr/>
          </p:nvSpPr>
          <p:spPr>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path>
              </a:pathLst>
            </a:custGeom>
            <a:solidFill>
              <a:srgbClr val="766F54"/>
            </a:solidFill>
            <a:ln>
              <a:noFill/>
            </a:ln>
          </p:spPr>
        </p:sp>
      </p:grpSp>
      <p:sp>
        <p:nvSpPr>
          <p:cNvPr id="1048636" name="Rectangle 1048635"/>
          <p:cNvSpPr/>
          <p:nvPr/>
        </p:nvSpPr>
        <p:spPr>
          <a:xfrm>
            <a:off x="0" y="0"/>
            <a:ext cx="182562" cy="6858000"/>
          </a:xfrm>
          <a:prstGeom prst="rect">
            <a:avLst/>
          </a:prstGeom>
          <a:solidFill>
            <a:srgbClr val="766F54"/>
          </a:solidFill>
          <a:ln>
            <a:noFill/>
          </a:ln>
        </p:spPr>
      </p:sp>
      <p:sp>
        <p:nvSpPr>
          <p:cNvPr id="1048637" name="Freeform: Shape 1048636"/>
          <p:cNvSpPr/>
          <p:nvPr/>
        </p:nvSpPr>
        <p:spPr>
          <a:xfrm flipV="1">
            <a:off x="-4762" y="714375"/>
            <a:ext cx="1589087" cy="508000"/>
          </a:xfrm>
          <a:custGeom>
            <a:avLst/>
            <a:gdLst/>
            <a:ahLst/>
            <a:cxnLst/>
            <a:rect l="0" t="0"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path>
            </a:pathLst>
          </a:custGeom>
          <a:solidFill>
            <a:srgbClr val="A53010"/>
          </a:solidFill>
          <a:ln>
            <a:noFill/>
          </a:ln>
        </p:spPr>
      </p:sp>
      <p:sp>
        <p:nvSpPr>
          <p:cNvPr id="1048638" name="Title Placeholder 1048637"/>
          <p:cNvSpPr>
            <a:spLocks noGrp="1"/>
          </p:cNvSpPr>
          <p:nvPr>
            <p:ph type="title"/>
          </p:nvPr>
        </p:nvSpPr>
        <p:spPr>
          <a:xfrm>
            <a:off x="2592387" y="623887"/>
            <a:ext cx="8912225" cy="1281112"/>
          </a:xfrm>
          <a:prstGeom prst="rect">
            <a:avLst/>
          </a:prstGeom>
          <a:noFill/>
          <a:ln>
            <a:noFill/>
          </a:ln>
        </p:spPr>
        <p:txBody>
          <a:bodyPr vert="horz" lIns="91440" tIns="45720" rIns="91440" bIns="45720" anchor="t"/>
          <a:lstStyle/>
          <a:p>
            <a:pPr lvl="0"/>
            <a:r>
              <a:rPr lang="en-US" altLang="en-US"/>
              <a:t>Click to edit Master title style</a:t>
            </a:r>
          </a:p>
        </p:txBody>
      </p:sp>
      <p:sp>
        <p:nvSpPr>
          <p:cNvPr id="1048639" name="Text Placeholder 1048638"/>
          <p:cNvSpPr>
            <a:spLocks noGrp="1"/>
          </p:cNvSpPr>
          <p:nvPr>
            <p:ph type="body" idx="1"/>
          </p:nvPr>
        </p:nvSpPr>
        <p:spPr>
          <a:xfrm>
            <a:off x="2589212" y="2133600"/>
            <a:ext cx="8915400" cy="3886200"/>
          </a:xfrm>
          <a:prstGeom prst="rect">
            <a:avLst/>
          </a:prstGeom>
          <a:noFill/>
          <a:ln>
            <a:noFill/>
          </a:ln>
        </p:spPr>
        <p:txBody>
          <a:bodyPr vert="horz" lIns="91440" tIns="45720" rIns="91440" bIns="45720" anchor="t"/>
          <a:lstStyle/>
          <a:p>
            <a:pPr lvl="0"/>
            <a:r>
              <a:rPr lang="en-US" altLang="en-US"/>
              <a:t>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48640" name="Date Placeholder 1048639"/>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8641" name="Footer Placeholder 1048640"/>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
        <p:nvSpPr>
          <p:cNvPr id="1048642" name="Slide Number Placeholder 1048641"/>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Tree>
  </p:cSld>
  <p:clrMap bg1="lt1" tx1="dk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826" r:id="rId8"/>
    <p:sldLayoutId id="2147483827" r:id="rId9"/>
    <p:sldLayoutId id="2147483828" r:id="rId10"/>
    <p:sldLayoutId id="2147483829" r:id="rId11"/>
  </p:sldLayoutIdLst>
  <p:hf sldNum="0" hdr="0" ftr="0" dt="0"/>
  <p:txStyles>
    <p:titleStyle>
      <a:lvl1pPr marL="0" indent="0" algn="l" eaLnBrk="1" fontAlgn="base" latinLnBrk="1" hangingPunct="1">
        <a:spcBef>
          <a:spcPct val="0"/>
        </a:spcBef>
        <a:buFontTx/>
        <a:buNone/>
        <a:defRPr sz="3600" b="0">
          <a:solidFill>
            <a:srgbClr val="262626"/>
          </a:solidFill>
          <a:latin typeface="Century Gothic"/>
          <a:ea typeface="宋体" charset="-122"/>
        </a:defRPr>
      </a:lvl1pPr>
      <a:lvl2pPr marL="0" indent="0" algn="l" eaLnBrk="1" fontAlgn="base" latinLnBrk="1" hangingPunct="1">
        <a:spcBef>
          <a:spcPct val="0"/>
        </a:spcBef>
        <a:buFontTx/>
        <a:buNone/>
        <a:defRPr sz="3600" b="0">
          <a:solidFill>
            <a:srgbClr val="766F54"/>
          </a:solidFill>
          <a:latin typeface="Century Gothic"/>
          <a:ea typeface="宋体" charset="-122"/>
        </a:defRPr>
      </a:lvl2pPr>
      <a:lvl3pPr marL="0" indent="0" algn="l" eaLnBrk="1" fontAlgn="base" latinLnBrk="1" hangingPunct="1">
        <a:spcBef>
          <a:spcPct val="0"/>
        </a:spcBef>
        <a:buFontTx/>
        <a:buNone/>
        <a:defRPr sz="3600" b="0">
          <a:solidFill>
            <a:srgbClr val="766F54"/>
          </a:solidFill>
          <a:latin typeface="Century Gothic"/>
          <a:ea typeface="宋体" charset="-122"/>
        </a:defRPr>
      </a:lvl3pPr>
      <a:lvl4pPr marL="0" indent="0" algn="l" eaLnBrk="1" fontAlgn="base" latinLnBrk="1" hangingPunct="1">
        <a:spcBef>
          <a:spcPct val="0"/>
        </a:spcBef>
        <a:buFontTx/>
        <a:buNone/>
        <a:defRPr sz="3600" b="0">
          <a:solidFill>
            <a:srgbClr val="766F54"/>
          </a:solidFill>
          <a:latin typeface="Century Gothic"/>
          <a:ea typeface="宋体" charset="-122"/>
        </a:defRPr>
      </a:lvl4pPr>
      <a:lvl5pPr marL="0" indent="0" algn="l" eaLnBrk="1" fontAlgn="base" latinLnBrk="1" hangingPunct="1">
        <a:spcBef>
          <a:spcPct val="0"/>
        </a:spcBef>
        <a:buFontTx/>
        <a:buNone/>
        <a:defRPr sz="3600" b="0">
          <a:solidFill>
            <a:srgbClr val="766F54"/>
          </a:solidFill>
          <a:latin typeface="Century Gothic"/>
          <a:ea typeface="宋体" charset="-122"/>
        </a:defRPr>
      </a:lvl5pPr>
    </p:titleStyle>
    <p:bodyStyle>
      <a:lvl1pPr marL="342900" indent="-342900" algn="l" eaLnBrk="1" fontAlgn="base" latinLnBrk="1" hangingPunct="1">
        <a:spcBef>
          <a:spcPts val="1000"/>
        </a:spcBef>
        <a:spcAft>
          <a:spcPct val="0"/>
        </a:spcAft>
        <a:buClr>
          <a:srgbClr val="A53010"/>
        </a:buClr>
        <a:buFont typeface="Wingdings 3" charset="2"/>
        <a:buChar char=""/>
        <a:defRPr sz="1800" b="0">
          <a:solidFill>
            <a:srgbClr val="3F3F3F"/>
          </a:solidFill>
          <a:latin typeface="Century Gothic"/>
          <a:ea typeface="宋体" charset="-122"/>
        </a:defRPr>
      </a:lvl1pPr>
      <a:lvl2pPr marL="742950" indent="-285750" algn="l" eaLnBrk="1" fontAlgn="base" latinLnBrk="1" hangingPunct="1">
        <a:spcBef>
          <a:spcPts val="1000"/>
        </a:spcBef>
        <a:spcAft>
          <a:spcPct val="0"/>
        </a:spcAft>
        <a:buClr>
          <a:srgbClr val="A53010"/>
        </a:buClr>
        <a:buFont typeface="Wingdings 3" charset="2"/>
        <a:buChar char=""/>
        <a:defRPr sz="1600" b="0">
          <a:solidFill>
            <a:srgbClr val="3F3F3F"/>
          </a:solidFill>
          <a:latin typeface="Century Gothic"/>
          <a:ea typeface="宋体" charset="-122"/>
        </a:defRPr>
      </a:lvl2pPr>
      <a:lvl3pPr marL="1143000" indent="-228600" algn="l" eaLnBrk="1" fontAlgn="base" latinLnBrk="1" hangingPunct="1">
        <a:spcBef>
          <a:spcPts val="1000"/>
        </a:spcBef>
        <a:spcAft>
          <a:spcPct val="0"/>
        </a:spcAft>
        <a:buClr>
          <a:srgbClr val="A53010"/>
        </a:buClr>
        <a:buFont typeface="Wingdings 3" charset="2"/>
        <a:buChar char=""/>
        <a:defRPr sz="1400" b="0">
          <a:solidFill>
            <a:srgbClr val="3F3F3F"/>
          </a:solidFill>
          <a:latin typeface="Century Gothic"/>
          <a:ea typeface="宋体" charset="-122"/>
        </a:defRPr>
      </a:lvl3pPr>
      <a:lvl4pPr marL="1600200" indent="-228600" algn="l" eaLnBrk="1" fontAlgn="base" latinLnBrk="1" hangingPunct="1">
        <a:spcBef>
          <a:spcPts val="1000"/>
        </a:spcBef>
        <a:spcAft>
          <a:spcPct val="0"/>
        </a:spcAft>
        <a:buClr>
          <a:srgbClr val="A53010"/>
        </a:buClr>
        <a:buFont typeface="Wingdings 3" charset="2"/>
        <a:buChar char=""/>
        <a:defRPr sz="1200" b="0">
          <a:solidFill>
            <a:srgbClr val="3F3F3F"/>
          </a:solidFill>
          <a:latin typeface="Century Gothic"/>
          <a:ea typeface="宋体" charset="-122"/>
        </a:defRPr>
      </a:lvl4pPr>
      <a:lvl5pPr marL="2057400" indent="-228600" algn="l" eaLnBrk="1" fontAlgn="base" latinLnBrk="1" hangingPunct="1">
        <a:spcBef>
          <a:spcPts val="1000"/>
        </a:spcBef>
        <a:spcAft>
          <a:spcPct val="0"/>
        </a:spcAft>
        <a:buClr>
          <a:srgbClr val="A53010"/>
        </a:buClr>
        <a:buFont typeface="Wingdings 3" charset="2"/>
        <a:buChar char=""/>
        <a:defRPr sz="1200" b="0">
          <a:solidFill>
            <a:srgbClr val="3F3F3F"/>
          </a:solidFill>
          <a:latin typeface="Century Gothic"/>
          <a:ea typeface="宋体" charset="-122"/>
        </a:defRPr>
      </a:lvl5pPr>
    </p:bodyStyle>
    <p:other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25" name="Group 424"/>
          <p:cNvGrpSpPr/>
          <p:nvPr/>
        </p:nvGrpSpPr>
        <p:grpSpPr>
          <a:xfrm>
            <a:off x="0" y="228600"/>
            <a:ext cx="2851150" cy="6638925"/>
            <a:chOff x="2487613" y="285750"/>
            <a:chExt cx="2428875" cy="5654676"/>
          </a:xfrm>
        </p:grpSpPr>
        <p:sp>
          <p:nvSpPr>
            <p:cNvPr id="1049433" name="Freeform: Shape 1049432"/>
            <p:cNvSpPr/>
            <p:nvPr/>
          </p:nvSpPr>
          <p:spPr>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path>
              </a:pathLst>
            </a:custGeom>
            <a:solidFill>
              <a:srgbClr val="766F54">
                <a:alpha val="20000"/>
              </a:srgbClr>
            </a:solidFill>
            <a:ln>
              <a:noFill/>
            </a:ln>
          </p:spPr>
        </p:sp>
        <p:sp>
          <p:nvSpPr>
            <p:cNvPr id="1049434" name="Freeform: Shape 1049433"/>
            <p:cNvSpPr/>
            <p:nvPr/>
          </p:nvSpPr>
          <p:spPr>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path>
              </a:pathLst>
            </a:custGeom>
            <a:solidFill>
              <a:srgbClr val="766F54">
                <a:alpha val="20000"/>
              </a:srgbClr>
            </a:solidFill>
            <a:ln>
              <a:noFill/>
            </a:ln>
          </p:spPr>
        </p:sp>
        <p:sp>
          <p:nvSpPr>
            <p:cNvPr id="1049435" name="Freeform: Shape 1049434"/>
            <p:cNvSpPr/>
            <p:nvPr/>
          </p:nvSpPr>
          <p:spPr>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path>
              </a:pathLst>
            </a:custGeom>
            <a:solidFill>
              <a:srgbClr val="766F54">
                <a:alpha val="20000"/>
              </a:srgbClr>
            </a:solidFill>
            <a:ln>
              <a:noFill/>
            </a:ln>
          </p:spPr>
        </p:sp>
        <p:sp>
          <p:nvSpPr>
            <p:cNvPr id="1049436" name="Freeform: Shape 1049435"/>
            <p:cNvSpPr/>
            <p:nvPr/>
          </p:nvSpPr>
          <p:spPr>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path>
              </a:pathLst>
            </a:custGeom>
            <a:solidFill>
              <a:srgbClr val="766F54">
                <a:alpha val="20000"/>
              </a:srgbClr>
            </a:solidFill>
            <a:ln>
              <a:noFill/>
            </a:ln>
          </p:spPr>
        </p:sp>
        <p:sp>
          <p:nvSpPr>
            <p:cNvPr id="1049437" name="Freeform: Shape 1049436"/>
            <p:cNvSpPr/>
            <p:nvPr/>
          </p:nvSpPr>
          <p:spPr>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path>
              </a:pathLst>
            </a:custGeom>
            <a:solidFill>
              <a:srgbClr val="766F54">
                <a:alpha val="20000"/>
              </a:srgbClr>
            </a:solidFill>
            <a:ln>
              <a:noFill/>
            </a:ln>
          </p:spPr>
        </p:sp>
        <p:sp>
          <p:nvSpPr>
            <p:cNvPr id="1049438" name="Freeform: Shape 1049437"/>
            <p:cNvSpPr/>
            <p:nvPr/>
          </p:nvSpPr>
          <p:spPr>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path>
              </a:pathLst>
            </a:custGeom>
            <a:solidFill>
              <a:srgbClr val="766F54">
                <a:alpha val="20000"/>
              </a:srgbClr>
            </a:solidFill>
            <a:ln>
              <a:noFill/>
            </a:ln>
          </p:spPr>
        </p:sp>
        <p:sp>
          <p:nvSpPr>
            <p:cNvPr id="1049439" name="Freeform: Shape 1049438"/>
            <p:cNvSpPr/>
            <p:nvPr/>
          </p:nvSpPr>
          <p:spPr>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path>
              </a:pathLst>
            </a:custGeom>
            <a:solidFill>
              <a:srgbClr val="766F54">
                <a:alpha val="20000"/>
              </a:srgbClr>
            </a:solidFill>
            <a:ln>
              <a:noFill/>
            </a:ln>
          </p:spPr>
        </p:sp>
        <p:sp>
          <p:nvSpPr>
            <p:cNvPr id="1049440" name="Freeform: Shape 1049439"/>
            <p:cNvSpPr/>
            <p:nvPr/>
          </p:nvSpPr>
          <p:spPr>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path>
              </a:pathLst>
            </a:custGeom>
            <a:solidFill>
              <a:srgbClr val="766F54">
                <a:alpha val="20000"/>
              </a:srgbClr>
            </a:solidFill>
            <a:ln>
              <a:noFill/>
            </a:ln>
          </p:spPr>
        </p:sp>
        <p:sp>
          <p:nvSpPr>
            <p:cNvPr id="1049441" name="Freeform: Shape 1049440"/>
            <p:cNvSpPr/>
            <p:nvPr/>
          </p:nvSpPr>
          <p:spPr>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path>
              </a:pathLst>
            </a:custGeom>
            <a:solidFill>
              <a:srgbClr val="766F54">
                <a:alpha val="20000"/>
              </a:srgbClr>
            </a:solidFill>
            <a:ln>
              <a:noFill/>
            </a:ln>
          </p:spPr>
        </p:sp>
        <p:sp>
          <p:nvSpPr>
            <p:cNvPr id="1049442" name="Freeform: Shape 1049441"/>
            <p:cNvSpPr/>
            <p:nvPr/>
          </p:nvSpPr>
          <p:spPr>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path>
              </a:pathLst>
            </a:custGeom>
            <a:solidFill>
              <a:srgbClr val="766F54">
                <a:alpha val="20000"/>
              </a:srgbClr>
            </a:solidFill>
            <a:ln>
              <a:noFill/>
            </a:ln>
          </p:spPr>
        </p:sp>
        <p:sp>
          <p:nvSpPr>
            <p:cNvPr id="1049443" name="Freeform: Shape 1049442"/>
            <p:cNvSpPr/>
            <p:nvPr/>
          </p:nvSpPr>
          <p:spPr>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path>
              </a:pathLst>
            </a:custGeom>
            <a:solidFill>
              <a:srgbClr val="766F54">
                <a:alpha val="20000"/>
              </a:srgbClr>
            </a:solidFill>
            <a:ln>
              <a:noFill/>
            </a:ln>
          </p:spPr>
        </p:sp>
        <p:sp>
          <p:nvSpPr>
            <p:cNvPr id="1049444" name="Freeform: Shape 1049443"/>
            <p:cNvSpPr/>
            <p:nvPr/>
          </p:nvSpPr>
          <p:spPr>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path>
              </a:pathLst>
            </a:custGeom>
            <a:solidFill>
              <a:srgbClr val="766F54">
                <a:alpha val="20000"/>
              </a:srgbClr>
            </a:solidFill>
            <a:ln>
              <a:noFill/>
            </a:ln>
          </p:spPr>
        </p:sp>
      </p:grpSp>
      <p:grpSp>
        <p:nvGrpSpPr>
          <p:cNvPr id="426" name="Group 425"/>
          <p:cNvGrpSpPr/>
          <p:nvPr/>
        </p:nvGrpSpPr>
        <p:grpSpPr>
          <a:xfrm>
            <a:off x="26987" y="0"/>
            <a:ext cx="2357437" cy="6853237"/>
            <a:chOff x="6627813" y="194833"/>
            <a:chExt cx="1952625" cy="5678918"/>
          </a:xfrm>
        </p:grpSpPr>
        <p:sp>
          <p:nvSpPr>
            <p:cNvPr id="1049445" name="Freeform: Shape 1049444"/>
            <p:cNvSpPr/>
            <p:nvPr/>
          </p:nvSpPr>
          <p:spPr>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path>
              </a:pathLst>
            </a:custGeom>
            <a:solidFill>
              <a:srgbClr val="766F54"/>
            </a:solidFill>
            <a:ln>
              <a:noFill/>
            </a:ln>
          </p:spPr>
        </p:sp>
        <p:sp>
          <p:nvSpPr>
            <p:cNvPr id="1049446" name="Freeform: Shape 1049445"/>
            <p:cNvSpPr/>
            <p:nvPr/>
          </p:nvSpPr>
          <p:spPr>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path>
              </a:pathLst>
            </a:custGeom>
            <a:solidFill>
              <a:srgbClr val="766F54"/>
            </a:solidFill>
            <a:ln>
              <a:noFill/>
            </a:ln>
          </p:spPr>
        </p:sp>
        <p:sp>
          <p:nvSpPr>
            <p:cNvPr id="1049447" name="Freeform: Shape 1049446"/>
            <p:cNvSpPr/>
            <p:nvPr/>
          </p:nvSpPr>
          <p:spPr>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path>
              </a:pathLst>
            </a:custGeom>
            <a:solidFill>
              <a:srgbClr val="766F54"/>
            </a:solidFill>
            <a:ln>
              <a:noFill/>
            </a:ln>
          </p:spPr>
        </p:sp>
        <p:sp>
          <p:nvSpPr>
            <p:cNvPr id="1049448" name="Freeform: Shape 1049447"/>
            <p:cNvSpPr/>
            <p:nvPr/>
          </p:nvSpPr>
          <p:spPr>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path>
              </a:pathLst>
            </a:custGeom>
            <a:solidFill>
              <a:srgbClr val="766F54"/>
            </a:solidFill>
            <a:ln>
              <a:noFill/>
            </a:ln>
          </p:spPr>
        </p:sp>
        <p:sp>
          <p:nvSpPr>
            <p:cNvPr id="1049449" name="Freeform: Shape 1049448"/>
            <p:cNvSpPr/>
            <p:nvPr/>
          </p:nvSpPr>
          <p:spPr>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path>
              </a:pathLst>
            </a:custGeom>
            <a:solidFill>
              <a:srgbClr val="766F54"/>
            </a:solidFill>
            <a:ln>
              <a:noFill/>
            </a:ln>
          </p:spPr>
        </p:sp>
        <p:sp>
          <p:nvSpPr>
            <p:cNvPr id="1049450" name="Freeform: Shape 1049449"/>
            <p:cNvSpPr/>
            <p:nvPr/>
          </p:nvSpPr>
          <p:spPr>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path>
              </a:pathLst>
            </a:custGeom>
            <a:solidFill>
              <a:srgbClr val="766F54"/>
            </a:solidFill>
            <a:ln>
              <a:noFill/>
            </a:ln>
          </p:spPr>
        </p:sp>
        <p:sp>
          <p:nvSpPr>
            <p:cNvPr id="1049451" name="Freeform: Shape 1049450"/>
            <p:cNvSpPr/>
            <p:nvPr/>
          </p:nvSpPr>
          <p:spPr>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path>
              </a:pathLst>
            </a:custGeom>
            <a:solidFill>
              <a:srgbClr val="766F54"/>
            </a:solidFill>
            <a:ln>
              <a:noFill/>
            </a:ln>
          </p:spPr>
        </p:sp>
        <p:sp>
          <p:nvSpPr>
            <p:cNvPr id="1049452" name="Freeform: Shape 1049451"/>
            <p:cNvSpPr/>
            <p:nvPr/>
          </p:nvSpPr>
          <p:spPr>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path>
              </a:pathLst>
            </a:custGeom>
            <a:solidFill>
              <a:srgbClr val="766F54"/>
            </a:solidFill>
            <a:ln>
              <a:noFill/>
            </a:ln>
          </p:spPr>
        </p:sp>
        <p:sp>
          <p:nvSpPr>
            <p:cNvPr id="1049453" name="Freeform: Shape 1049452"/>
            <p:cNvSpPr/>
            <p:nvPr/>
          </p:nvSpPr>
          <p:spPr>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path>
              </a:pathLst>
            </a:custGeom>
            <a:solidFill>
              <a:srgbClr val="766F54"/>
            </a:solidFill>
            <a:ln>
              <a:noFill/>
            </a:ln>
          </p:spPr>
        </p:sp>
        <p:sp>
          <p:nvSpPr>
            <p:cNvPr id="1049454" name="Freeform: Shape 1049453"/>
            <p:cNvSpPr/>
            <p:nvPr/>
          </p:nvSpPr>
          <p:spPr>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path>
              </a:pathLst>
            </a:custGeom>
            <a:solidFill>
              <a:srgbClr val="766F54"/>
            </a:solidFill>
            <a:ln>
              <a:noFill/>
            </a:ln>
          </p:spPr>
        </p:sp>
        <p:sp>
          <p:nvSpPr>
            <p:cNvPr id="1049455" name="Freeform: Shape 1049454"/>
            <p:cNvSpPr/>
            <p:nvPr/>
          </p:nvSpPr>
          <p:spPr>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path>
              </a:pathLst>
            </a:custGeom>
            <a:solidFill>
              <a:srgbClr val="766F54"/>
            </a:solidFill>
            <a:ln>
              <a:noFill/>
            </a:ln>
          </p:spPr>
        </p:sp>
        <p:sp>
          <p:nvSpPr>
            <p:cNvPr id="1049456" name="Freeform: Shape 1049455"/>
            <p:cNvSpPr/>
            <p:nvPr/>
          </p:nvSpPr>
          <p:spPr>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path>
              </a:pathLst>
            </a:custGeom>
            <a:solidFill>
              <a:srgbClr val="766F54"/>
            </a:solidFill>
            <a:ln>
              <a:noFill/>
            </a:ln>
          </p:spPr>
        </p:sp>
      </p:grpSp>
      <p:sp>
        <p:nvSpPr>
          <p:cNvPr id="1049457" name="Rectangle 1049456"/>
          <p:cNvSpPr/>
          <p:nvPr/>
        </p:nvSpPr>
        <p:spPr>
          <a:xfrm>
            <a:off x="0" y="0"/>
            <a:ext cx="182562" cy="6858000"/>
          </a:xfrm>
          <a:prstGeom prst="rect">
            <a:avLst/>
          </a:prstGeom>
          <a:solidFill>
            <a:srgbClr val="766F54"/>
          </a:solidFill>
          <a:ln>
            <a:noFill/>
          </a:ln>
        </p:spPr>
      </p:sp>
      <p:sp>
        <p:nvSpPr>
          <p:cNvPr id="1049458" name="Freeform: Shape 1049457"/>
          <p:cNvSpPr/>
          <p:nvPr/>
        </p:nvSpPr>
        <p:spPr>
          <a:xfrm flipV="1">
            <a:off x="-4762" y="714375"/>
            <a:ext cx="1589087" cy="508000"/>
          </a:xfrm>
          <a:custGeom>
            <a:avLst/>
            <a:gdLst/>
            <a:ahLst/>
            <a:cxnLst/>
            <a:rect l="0" t="0"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path>
            </a:pathLst>
          </a:custGeom>
          <a:solidFill>
            <a:srgbClr val="A53010"/>
          </a:solidFill>
          <a:ln>
            <a:noFill/>
          </a:ln>
        </p:spPr>
      </p:sp>
      <p:sp>
        <p:nvSpPr>
          <p:cNvPr id="1049459" name="Title Placeholder 1049458"/>
          <p:cNvSpPr>
            <a:spLocks noGrp="1"/>
          </p:cNvSpPr>
          <p:nvPr>
            <p:ph type="title"/>
          </p:nvPr>
        </p:nvSpPr>
        <p:spPr>
          <a:xfrm>
            <a:off x="2592387" y="623887"/>
            <a:ext cx="8912225" cy="1281112"/>
          </a:xfrm>
          <a:prstGeom prst="rect">
            <a:avLst/>
          </a:prstGeom>
          <a:noFill/>
          <a:ln>
            <a:noFill/>
          </a:ln>
        </p:spPr>
        <p:txBody>
          <a:bodyPr vert="horz" lIns="91440" tIns="45720" rIns="91440" bIns="45720" anchor="t"/>
          <a:lstStyle/>
          <a:p>
            <a:pPr lvl="0"/>
            <a:r>
              <a:rPr lang="en-US" altLang="en-US"/>
              <a:t>Click to edit Master title style</a:t>
            </a:r>
          </a:p>
        </p:txBody>
      </p:sp>
      <p:sp>
        <p:nvSpPr>
          <p:cNvPr id="1049460" name="Text Placeholder 1049459"/>
          <p:cNvSpPr>
            <a:spLocks noGrp="1"/>
          </p:cNvSpPr>
          <p:nvPr>
            <p:ph type="body" idx="1"/>
          </p:nvPr>
        </p:nvSpPr>
        <p:spPr>
          <a:xfrm>
            <a:off x="2589212" y="2133600"/>
            <a:ext cx="8915400" cy="3886200"/>
          </a:xfrm>
          <a:prstGeom prst="rect">
            <a:avLst/>
          </a:prstGeom>
          <a:noFill/>
          <a:ln>
            <a:noFill/>
          </a:ln>
        </p:spPr>
        <p:txBody>
          <a:bodyPr vert="horz" lIns="91440" tIns="45720" rIns="91440" bIns="45720" anchor="t"/>
          <a:lstStyle/>
          <a:p>
            <a:pPr lvl="0"/>
            <a:r>
              <a:rPr lang="en-US" altLang="en-US"/>
              <a:t>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49461" name="Date Placeholder 1049460"/>
          <p:cNvSpPr>
            <a:spLocks noGrp="1"/>
          </p:cNvSpPr>
          <p:nvPr>
            <p:ph type="dt" sz="half" idx="2"/>
          </p:nvPr>
        </p:nvSpPr>
        <p:spPr>
          <a:xfrm>
            <a:off x="10361612" y="6130925"/>
            <a:ext cx="1146175" cy="369887"/>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datetime1">
              <a:rPr lang="en-US" altLang="en-US" sz="900">
                <a:solidFill>
                  <a:srgbClr val="888888"/>
                </a:solidFill>
              </a:rPr>
              <a:pPr lvl="0" algn="r"/>
              <a:t>9/7/2019</a:t>
            </a:fld>
            <a:endParaRPr lang="en-US" altLang="en-US" sz="900">
              <a:solidFill>
                <a:srgbClr val="888888"/>
              </a:solidFill>
            </a:endParaRPr>
          </a:p>
        </p:txBody>
      </p:sp>
      <p:sp>
        <p:nvSpPr>
          <p:cNvPr id="1049462" name="Footer Placeholder 1049461"/>
          <p:cNvSpPr>
            <a:spLocks noGrp="1"/>
          </p:cNvSpPr>
          <p:nvPr>
            <p:ph type="ftr" sz="quarter" idx="3"/>
          </p:nvPr>
        </p:nvSpPr>
        <p:spPr>
          <a:xfrm>
            <a:off x="2589212" y="6135687"/>
            <a:ext cx="7620000"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l"/>
            <a:endParaRPr lang="en-US" altLang="en-US" sz="900">
              <a:solidFill>
                <a:srgbClr val="888888"/>
              </a:solidFill>
            </a:endParaRPr>
          </a:p>
        </p:txBody>
      </p:sp>
      <p:sp>
        <p:nvSpPr>
          <p:cNvPr id="1049463" name="Slide Number Placeholder 1049462"/>
          <p:cNvSpPr>
            <a:spLocks noGrp="1"/>
          </p:cNvSpPr>
          <p:nvPr>
            <p:ph type="sldNum" sz="quarter" idx="4"/>
          </p:nvPr>
        </p:nvSpPr>
        <p:spPr>
          <a:xfrm>
            <a:off x="531812" y="787400"/>
            <a:ext cx="779462" cy="365125"/>
          </a:xfrm>
          <a:prstGeom prst="rect">
            <a:avLst/>
          </a:prstGeom>
          <a:noFill/>
          <a:ln>
            <a:noFill/>
          </a:ln>
        </p:spPr>
        <p:txBody>
          <a:bodyPr vert="horz" lIns="91440" tIns="45720" rIns="91440" bIns="45720" anchor="ctr"/>
          <a:lst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a:lstStyle>
          <a:p>
            <a:pPr lvl="0" algn="r"/>
            <a:fld id="{566ABCEB-ACFC-4714-9973-3DA970169C29}" type="slidenum">
              <a:rPr lang="en-US" altLang="en-US" sz="2000">
                <a:solidFill>
                  <a:srgbClr val="FEFFFF"/>
                </a:solidFill>
              </a:rPr>
              <a:pPr lvl="0" algn="r"/>
              <a:t>‹#›</a:t>
            </a:fld>
            <a:endParaRPr lang="en-US" altLang="en-US" sz="2000">
              <a:solidFill>
                <a:srgbClr val="FEFFFF"/>
              </a:solidFill>
            </a:endParaRPr>
          </a:p>
        </p:txBody>
      </p:sp>
    </p:spTree>
  </p:cSld>
  <p:clrMap bg1="lt1" tx1="dk1" bg2="dk2" tx2="lt2" accent1="accent1" accent2="accent2" accent3="accent3" accent4="accent4" accent5="accent5" accent6="accent6" hlink="hlink" folHlink="folHlink"/>
  <p:sldLayoutIdLst>
    <p:sldLayoutId id="2147483830" r:id="rId1"/>
    <p:sldLayoutId id="2147483831" r:id="rId2"/>
    <p:sldLayoutId id="2147483832" r:id="rId3"/>
    <p:sldLayoutId id="2147483833" r:id="rId4"/>
    <p:sldLayoutId id="2147483834" r:id="rId5"/>
    <p:sldLayoutId id="2147483835" r:id="rId6"/>
    <p:sldLayoutId id="2147483836" r:id="rId7"/>
    <p:sldLayoutId id="2147483837" r:id="rId8"/>
    <p:sldLayoutId id="2147483838" r:id="rId9"/>
    <p:sldLayoutId id="2147483839" r:id="rId10"/>
    <p:sldLayoutId id="2147483840" r:id="rId11"/>
  </p:sldLayoutIdLst>
  <p:hf sldNum="0" hdr="0" ftr="0" dt="0"/>
  <p:txStyles>
    <p:titleStyle>
      <a:lvl1pPr marL="0" indent="0" algn="l" eaLnBrk="1" fontAlgn="base" latinLnBrk="1" hangingPunct="1">
        <a:spcBef>
          <a:spcPct val="0"/>
        </a:spcBef>
        <a:buFontTx/>
        <a:buNone/>
        <a:defRPr sz="3600" b="0">
          <a:solidFill>
            <a:srgbClr val="262626"/>
          </a:solidFill>
          <a:latin typeface="Century Gothic"/>
          <a:ea typeface="宋体" charset="-122"/>
        </a:defRPr>
      </a:lvl1pPr>
      <a:lvl2pPr marL="0" indent="0" algn="l" eaLnBrk="1" fontAlgn="base" latinLnBrk="1" hangingPunct="1">
        <a:spcBef>
          <a:spcPct val="0"/>
        </a:spcBef>
        <a:buFontTx/>
        <a:buNone/>
        <a:defRPr sz="3600" b="0">
          <a:solidFill>
            <a:srgbClr val="766F54"/>
          </a:solidFill>
          <a:latin typeface="Century Gothic"/>
          <a:ea typeface="宋体" charset="-122"/>
        </a:defRPr>
      </a:lvl2pPr>
      <a:lvl3pPr marL="0" indent="0" algn="l" eaLnBrk="1" fontAlgn="base" latinLnBrk="1" hangingPunct="1">
        <a:spcBef>
          <a:spcPct val="0"/>
        </a:spcBef>
        <a:buFontTx/>
        <a:buNone/>
        <a:defRPr sz="3600" b="0">
          <a:solidFill>
            <a:srgbClr val="766F54"/>
          </a:solidFill>
          <a:latin typeface="Century Gothic"/>
          <a:ea typeface="宋体" charset="-122"/>
        </a:defRPr>
      </a:lvl3pPr>
      <a:lvl4pPr marL="0" indent="0" algn="l" eaLnBrk="1" fontAlgn="base" latinLnBrk="1" hangingPunct="1">
        <a:spcBef>
          <a:spcPct val="0"/>
        </a:spcBef>
        <a:buFontTx/>
        <a:buNone/>
        <a:defRPr sz="3600" b="0">
          <a:solidFill>
            <a:srgbClr val="766F54"/>
          </a:solidFill>
          <a:latin typeface="Century Gothic"/>
          <a:ea typeface="宋体" charset="-122"/>
        </a:defRPr>
      </a:lvl4pPr>
      <a:lvl5pPr marL="0" indent="0" algn="l" eaLnBrk="1" fontAlgn="base" latinLnBrk="1" hangingPunct="1">
        <a:spcBef>
          <a:spcPct val="0"/>
        </a:spcBef>
        <a:buFontTx/>
        <a:buNone/>
        <a:defRPr sz="3600" b="0">
          <a:solidFill>
            <a:srgbClr val="766F54"/>
          </a:solidFill>
          <a:latin typeface="Century Gothic"/>
          <a:ea typeface="宋体" charset="-122"/>
        </a:defRPr>
      </a:lvl5pPr>
    </p:titleStyle>
    <p:bodyStyle>
      <a:lvl1pPr marL="342900" indent="-342900" algn="l" eaLnBrk="1" fontAlgn="base" latinLnBrk="1" hangingPunct="1">
        <a:spcBef>
          <a:spcPts val="1000"/>
        </a:spcBef>
        <a:spcAft>
          <a:spcPct val="0"/>
        </a:spcAft>
        <a:buClr>
          <a:srgbClr val="A53010"/>
        </a:buClr>
        <a:buFont typeface="Wingdings 3" charset="2"/>
        <a:buChar char=""/>
        <a:defRPr sz="1800" b="0">
          <a:solidFill>
            <a:srgbClr val="3F3F3F"/>
          </a:solidFill>
          <a:latin typeface="Century Gothic"/>
          <a:ea typeface="宋体" charset="-122"/>
        </a:defRPr>
      </a:lvl1pPr>
      <a:lvl2pPr marL="742950" indent="-285750" algn="l" eaLnBrk="1" fontAlgn="base" latinLnBrk="1" hangingPunct="1">
        <a:spcBef>
          <a:spcPts val="1000"/>
        </a:spcBef>
        <a:spcAft>
          <a:spcPct val="0"/>
        </a:spcAft>
        <a:buClr>
          <a:srgbClr val="A53010"/>
        </a:buClr>
        <a:buFont typeface="Wingdings 3" charset="2"/>
        <a:buChar char=""/>
        <a:defRPr sz="1600" b="0">
          <a:solidFill>
            <a:srgbClr val="3F3F3F"/>
          </a:solidFill>
          <a:latin typeface="Century Gothic"/>
          <a:ea typeface="宋体" charset="-122"/>
        </a:defRPr>
      </a:lvl2pPr>
      <a:lvl3pPr marL="1143000" indent="-228600" algn="l" eaLnBrk="1" fontAlgn="base" latinLnBrk="1" hangingPunct="1">
        <a:spcBef>
          <a:spcPts val="1000"/>
        </a:spcBef>
        <a:spcAft>
          <a:spcPct val="0"/>
        </a:spcAft>
        <a:buClr>
          <a:srgbClr val="A53010"/>
        </a:buClr>
        <a:buFont typeface="Wingdings 3" charset="2"/>
        <a:buChar char=""/>
        <a:defRPr sz="1400" b="0">
          <a:solidFill>
            <a:srgbClr val="3F3F3F"/>
          </a:solidFill>
          <a:latin typeface="Century Gothic"/>
          <a:ea typeface="宋体" charset="-122"/>
        </a:defRPr>
      </a:lvl3pPr>
      <a:lvl4pPr marL="1600200" indent="-228600" algn="l" eaLnBrk="1" fontAlgn="base" latinLnBrk="1" hangingPunct="1">
        <a:spcBef>
          <a:spcPts val="1000"/>
        </a:spcBef>
        <a:spcAft>
          <a:spcPct val="0"/>
        </a:spcAft>
        <a:buClr>
          <a:srgbClr val="A53010"/>
        </a:buClr>
        <a:buFont typeface="Wingdings 3" charset="2"/>
        <a:buChar char=""/>
        <a:defRPr sz="1200" b="0">
          <a:solidFill>
            <a:srgbClr val="3F3F3F"/>
          </a:solidFill>
          <a:latin typeface="Century Gothic"/>
          <a:ea typeface="宋体" charset="-122"/>
        </a:defRPr>
      </a:lvl4pPr>
      <a:lvl5pPr marL="2057400" indent="-228600" algn="l" eaLnBrk="1" fontAlgn="base" latinLnBrk="1" hangingPunct="1">
        <a:spcBef>
          <a:spcPts val="1000"/>
        </a:spcBef>
        <a:spcAft>
          <a:spcPct val="0"/>
        </a:spcAft>
        <a:buClr>
          <a:srgbClr val="A53010"/>
        </a:buClr>
        <a:buFont typeface="Wingdings 3" charset="2"/>
        <a:buChar char=""/>
        <a:defRPr sz="1200" b="0">
          <a:solidFill>
            <a:srgbClr val="3F3F3F"/>
          </a:solidFill>
          <a:latin typeface="Century Gothic"/>
          <a:ea typeface="宋体" charset="-122"/>
        </a:defRPr>
      </a:lvl5pPr>
    </p:bodyStyle>
    <p:otherStyle>
      <a:lvl1pPr marL="0" indent="0" algn="l" eaLnBrk="1" fontAlgn="base" latinLnBrk="1" hangingPunct="1">
        <a:buFontTx/>
        <a:buNone/>
        <a:defRPr sz="1800" b="0">
          <a:solidFill>
            <a:srgbClr val="000000"/>
          </a:solidFill>
          <a:latin typeface="Century Gothic"/>
          <a:ea typeface="宋体" charset="-122"/>
        </a:defRPr>
      </a:lvl1pPr>
      <a:lvl2pPr marL="457200" indent="-457200" algn="l" eaLnBrk="1" fontAlgn="base" latinLnBrk="1" hangingPunct="1">
        <a:buFontTx/>
        <a:buNone/>
        <a:defRPr sz="1800" b="0">
          <a:solidFill>
            <a:srgbClr val="000000"/>
          </a:solidFill>
          <a:latin typeface="Century Gothic"/>
          <a:ea typeface="宋体" charset="-122"/>
        </a:defRPr>
      </a:lvl2pPr>
      <a:lvl3pPr marL="914400" indent="-914400" algn="l" eaLnBrk="1" fontAlgn="base" latinLnBrk="1" hangingPunct="1">
        <a:buFontTx/>
        <a:buNone/>
        <a:defRPr sz="1800" b="0">
          <a:solidFill>
            <a:srgbClr val="000000"/>
          </a:solidFill>
          <a:latin typeface="Century Gothic"/>
          <a:ea typeface="宋体" charset="-122"/>
        </a:defRPr>
      </a:lvl3pPr>
      <a:lvl4pPr marL="1371600" indent="-1371600" algn="l" eaLnBrk="1" fontAlgn="base" latinLnBrk="1" hangingPunct="1">
        <a:buFontTx/>
        <a:buNone/>
        <a:defRPr sz="1800" b="0">
          <a:solidFill>
            <a:srgbClr val="000000"/>
          </a:solidFill>
          <a:latin typeface="Century Gothic"/>
          <a:ea typeface="宋体" charset="-122"/>
        </a:defRPr>
      </a:lvl4pPr>
      <a:lvl5pPr marL="1828800" indent="-1828800" algn="l" eaLnBrk="1" fontAlgn="base" latinLnBrk="1" hangingPunct="1">
        <a:buFontTx/>
        <a:buNone/>
        <a:defRPr sz="1800" b="0">
          <a:solidFill>
            <a:srgbClr val="000000"/>
          </a:solidFill>
          <a:latin typeface="Century Gothic"/>
          <a:ea typeface="宋体" charset="-122"/>
        </a:defRPr>
      </a:lvl5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4.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4.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2.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2.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3.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3.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3.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3.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84.xml"/></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3.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7" name="Title 1048606"/>
          <p:cNvSpPr>
            <a:spLocks noGrp="1"/>
          </p:cNvSpPr>
          <p:nvPr>
            <p:ph type="ctrTitle"/>
          </p:nvPr>
        </p:nvSpPr>
        <p:spPr>
          <a:xfrm>
            <a:off x="2660918" y="3682218"/>
            <a:ext cx="8915400" cy="2262187"/>
          </a:xfrm>
          <a:prstGeom prst="rect">
            <a:avLst/>
          </a:prstGeom>
          <a:blipFill>
            <a:blip r:embed="rId2"/>
            <a:tile tx="0" ty="0" sx="100000" sy="100000" flip="none" algn="tl"/>
          </a:blipFill>
          <a:ln>
            <a:solidFill>
              <a:srgbClr val="0070C0"/>
            </a:solidFill>
          </a:ln>
        </p:spPr>
        <p:style>
          <a:lnRef idx="0">
            <a:schemeClr val="accent1"/>
          </a:lnRef>
          <a:fillRef idx="3">
            <a:schemeClr val="accent1"/>
          </a:fillRef>
          <a:effectRef idx="3">
            <a:schemeClr val="accent1"/>
          </a:effectRef>
          <a:fontRef idx="minor">
            <a:schemeClr val="lt1"/>
          </a:fontRef>
        </p:style>
        <p:txBody>
          <a:bodyPr vert="horz" lIns="91440" tIns="45720" rIns="91440" bIns="45720" anchor="b"/>
          <a:lstStyle>
            <a:lvl1pPr marL="0" indent="0" algn="l" eaLnBrk="1" fontAlgn="base" latinLnBrk="1" hangingPunct="1">
              <a:spcBef>
                <a:spcPct val="0"/>
              </a:spcBef>
              <a:buFontTx/>
              <a:buNone/>
              <a:defRPr sz="3600" b="0">
                <a:solidFill>
                  <a:srgbClr val="262626"/>
                </a:solidFill>
                <a:latin typeface="Century Gothic"/>
                <a:ea typeface="宋体" charset="-122"/>
              </a:defRPr>
            </a:lvl1pPr>
            <a:lvl2pPr marL="0" indent="0" algn="l" eaLnBrk="1" fontAlgn="base" latinLnBrk="1" hangingPunct="1">
              <a:spcBef>
                <a:spcPct val="0"/>
              </a:spcBef>
              <a:buFontTx/>
              <a:buNone/>
              <a:defRPr sz="3600" b="0">
                <a:solidFill>
                  <a:srgbClr val="766F54"/>
                </a:solidFill>
                <a:latin typeface="Century Gothic"/>
                <a:ea typeface="宋体" charset="-122"/>
              </a:defRPr>
            </a:lvl2pPr>
            <a:lvl3pPr marL="0" indent="0" algn="l" eaLnBrk="1" fontAlgn="base" latinLnBrk="1" hangingPunct="1">
              <a:spcBef>
                <a:spcPct val="0"/>
              </a:spcBef>
              <a:buFontTx/>
              <a:buNone/>
              <a:defRPr sz="3600" b="0">
                <a:solidFill>
                  <a:srgbClr val="766F54"/>
                </a:solidFill>
                <a:latin typeface="Century Gothic"/>
                <a:ea typeface="宋体" charset="-122"/>
              </a:defRPr>
            </a:lvl3pPr>
            <a:lvl4pPr marL="0" indent="0" algn="l" eaLnBrk="1" fontAlgn="base" latinLnBrk="1" hangingPunct="1">
              <a:spcBef>
                <a:spcPct val="0"/>
              </a:spcBef>
              <a:buFontTx/>
              <a:buNone/>
              <a:defRPr sz="3600" b="0">
                <a:solidFill>
                  <a:srgbClr val="766F54"/>
                </a:solidFill>
                <a:latin typeface="Century Gothic"/>
                <a:ea typeface="宋体" charset="-122"/>
              </a:defRPr>
            </a:lvl4pPr>
            <a:lvl5pPr marL="0" indent="0" algn="l" eaLnBrk="1" fontAlgn="base" latinLnBrk="1" hangingPunct="1">
              <a:spcBef>
                <a:spcPct val="0"/>
              </a:spcBef>
              <a:buFontTx/>
              <a:buNone/>
              <a:defRPr sz="3600" b="0">
                <a:solidFill>
                  <a:srgbClr val="766F54"/>
                </a:solidFill>
                <a:latin typeface="Century Gothic"/>
                <a:ea typeface="宋体" charset="-122"/>
              </a:defRPr>
            </a:lvl5pPr>
          </a:lstStyle>
          <a:p>
            <a:pPr lvl="0"/>
            <a:r>
              <a:rPr lang="en-US" altLang="en-US" sz="5400" dirty="0">
                <a:solidFill>
                  <a:schemeClr val="bg1"/>
                </a:solidFill>
              </a:rPr>
              <a:t>Restaurant Management</a:t>
            </a:r>
            <a:br>
              <a:rPr lang="en-US" altLang="en-US" sz="5400" dirty="0">
                <a:solidFill>
                  <a:schemeClr val="bg1"/>
                </a:solidFill>
              </a:rPr>
            </a:br>
            <a:r>
              <a:rPr lang="en-US" altLang="en-US" sz="5400" dirty="0">
                <a:solidFill>
                  <a:schemeClr val="bg1"/>
                </a:solidFill>
              </a:rPr>
              <a:t>System.</a:t>
            </a:r>
            <a:endParaRPr lang="zh-CN" altLang="en-US" dirty="0">
              <a:solidFill>
                <a:schemeClr val="bg1"/>
              </a:solidFill>
            </a:endParaRPr>
          </a:p>
        </p:txBody>
      </p:sp>
      <p:sp>
        <p:nvSpPr>
          <p:cNvPr id="9" name="Oval 8">
            <a:extLst>
              <a:ext uri="{FF2B5EF4-FFF2-40B4-BE49-F238E27FC236}">
                <a16:creationId xmlns:a16="http://schemas.microsoft.com/office/drawing/2014/main" id="{04E9578C-7C80-4B6F-956F-79A5EC44606C}"/>
              </a:ext>
            </a:extLst>
          </p:cNvPr>
          <p:cNvSpPr/>
          <p:nvPr/>
        </p:nvSpPr>
        <p:spPr>
          <a:xfrm>
            <a:off x="424155" y="250507"/>
            <a:ext cx="4316658" cy="2405576"/>
          </a:xfrm>
          <a:prstGeom prst="ellipse">
            <a:avLst/>
          </a:prstGeom>
          <a:gradFill flip="none" rotWithShape="1">
            <a:gsLst>
              <a:gs pos="0">
                <a:srgbClr val="C40000">
                  <a:shade val="30000"/>
                  <a:satMod val="115000"/>
                </a:srgbClr>
              </a:gs>
              <a:gs pos="50000">
                <a:srgbClr val="C40000">
                  <a:shade val="67500"/>
                  <a:satMod val="115000"/>
                </a:srgbClr>
              </a:gs>
              <a:gs pos="100000">
                <a:srgbClr val="C40000">
                  <a:shade val="100000"/>
                  <a:satMod val="115000"/>
                </a:srgbClr>
              </a:gs>
            </a:gsLst>
            <a:lin ang="10800000" scaled="1"/>
            <a:tileRect/>
          </a:gra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solidFill>
              </a:rPr>
              <a:t>Krishna Engineering </a:t>
            </a:r>
          </a:p>
          <a:p>
            <a:pPr algn="ctr"/>
            <a:r>
              <a:rPr lang="en-US" sz="2800" dirty="0">
                <a:solidFill>
                  <a:schemeClr val="bg1"/>
                </a:solidFill>
              </a:rPr>
              <a:t>College</a:t>
            </a:r>
            <a:endParaRPr lang="en-IN" sz="2800" dirty="0">
              <a:solidFill>
                <a:schemeClr val="bg1"/>
              </a:solidFill>
            </a:endParaRPr>
          </a:p>
        </p:txBody>
      </p:sp>
    </p:spTree>
  </p:cSld>
  <p:clrMapOvr>
    <a:masterClrMapping/>
  </p:clrMapOvr>
  <p:transition spd="slow">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97153" name="Picture 2097152"/>
          <p:cNvPicPr>
            <a:picLocks/>
          </p:cNvPicPr>
          <p:nvPr/>
        </p:nvPicPr>
        <p:blipFill>
          <a:blip r:embed="rId2"/>
          <a:srcRect/>
          <a:stretch>
            <a:fillRect/>
          </a:stretch>
        </p:blipFill>
        <p:spPr>
          <a:xfrm>
            <a:off x="1711325" y="1109662"/>
            <a:ext cx="8921750" cy="5095875"/>
          </a:xfrm>
          <a:prstGeom prst="rect">
            <a:avLst/>
          </a:prstGeom>
          <a:noFill/>
          <a:ln>
            <a:noFill/>
          </a:ln>
        </p:spPr>
      </p:pic>
    </p:spTree>
  </p:cSld>
  <p:clrMapOvr>
    <a:masterClrMapping/>
  </p:clrMapOvr>
  <p:transition spd="slow">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51" name="Rectangle 1048650"/>
          <p:cNvSpPr/>
          <p:nvPr/>
        </p:nvSpPr>
        <p:spPr>
          <a:xfrm>
            <a:off x="822325" y="319087"/>
            <a:ext cx="7881937" cy="482600"/>
          </a:xfrm>
          <a:prstGeom prst="rect">
            <a:avLst/>
          </a:prstGeom>
          <a:noFill/>
          <a:ln>
            <a:noFill/>
          </a:ln>
        </p:spPr>
        <p:txBody>
          <a:bodyPr vert="horz" lIns="1377516" tIns="45720" rIns="1488606" bIns="6348" anchor="ctr">
            <a:spAutoFit/>
          </a:bodyPr>
          <a:lstStyle>
            <a:lvl1pPr marL="0" indent="0" algn="l" eaLnBrk="1" fontAlgn="base" latinLnBrk="1" hangingPunct="1">
              <a:buFontTx/>
              <a:buNone/>
              <a:defRPr sz="1800" b="0">
                <a:solidFill>
                  <a:srgbClr val="000000"/>
                </a:solidFill>
                <a:latin typeface="Arial" charset="0"/>
                <a:ea typeface="Arial" charset="0"/>
              </a:defRPr>
            </a:lvl1pPr>
            <a:lvl2pPr marL="457200" indent="0" algn="l" eaLnBrk="1" fontAlgn="base" latinLnBrk="1" hangingPunct="1">
              <a:buFontTx/>
              <a:buNone/>
              <a:defRPr sz="1800" b="0">
                <a:solidFill>
                  <a:srgbClr val="000000"/>
                </a:solidFill>
                <a:latin typeface="Arial" charset="0"/>
                <a:ea typeface="Arial" charset="0"/>
              </a:defRPr>
            </a:lvl2pPr>
            <a:lvl3pPr marL="914400" indent="0" algn="l" eaLnBrk="1" fontAlgn="base" latinLnBrk="1" hangingPunct="1">
              <a:buFontTx/>
              <a:buNone/>
              <a:defRPr sz="1800" b="0">
                <a:solidFill>
                  <a:srgbClr val="000000"/>
                </a:solidFill>
                <a:latin typeface="Arial" charset="0"/>
                <a:ea typeface="Arial" charset="0"/>
              </a:defRPr>
            </a:lvl3pPr>
            <a:lvl4pPr marL="1371600" indent="0" algn="l" eaLnBrk="1" fontAlgn="base" latinLnBrk="1" hangingPunct="1">
              <a:buFontTx/>
              <a:buNone/>
              <a:defRPr sz="1800" b="0">
                <a:solidFill>
                  <a:srgbClr val="000000"/>
                </a:solidFill>
                <a:latin typeface="Arial" charset="0"/>
                <a:ea typeface="Arial" charset="0"/>
              </a:defRPr>
            </a:lvl4pPr>
            <a:lvl5pPr marL="1828800" indent="0" algn="l" eaLnBrk="1" fontAlgn="base" latinLnBrk="1" hangingPunct="1">
              <a:buFontTx/>
              <a:buNone/>
              <a:defRPr sz="1800" b="0">
                <a:solidFill>
                  <a:srgbClr val="000000"/>
                </a:solidFill>
                <a:latin typeface="Arial" charset="0"/>
                <a:ea typeface="Arial" charset="0"/>
              </a:defRPr>
            </a:lvl5pPr>
          </a:lstStyle>
          <a:p>
            <a:pPr marL="0" lvl="0" indent="0" algn="l" eaLnBrk="1" fontAlgn="base" latinLnBrk="1" hangingPunct="1">
              <a:lnSpc>
                <a:spcPct val="100000"/>
              </a:lnSpc>
              <a:spcBef>
                <a:spcPct val="0"/>
              </a:spcBef>
              <a:spcAft>
                <a:spcPct val="0"/>
              </a:spcAft>
              <a:buFontTx/>
              <a:buNone/>
            </a:pPr>
            <a:r>
              <a:rPr lang="en-US" altLang="en-US" sz="2800" b="1">
                <a:solidFill>
                  <a:srgbClr val="000000"/>
                </a:solidFill>
                <a:latin typeface="Arial" pitchFamily="34" charset="0"/>
                <a:ea typeface="Calibri" pitchFamily="34" charset="0"/>
              </a:rPr>
              <a:t>5. </a:t>
            </a:r>
            <a:r>
              <a:rPr lang="en-US" altLang="en-US" sz="2800" b="1" u="sng" baseline="0">
                <a:solidFill>
                  <a:srgbClr val="000000"/>
                </a:solidFill>
                <a:latin typeface="Arial" pitchFamily="34" charset="0"/>
                <a:ea typeface="Calibri" pitchFamily="34" charset="0"/>
              </a:rPr>
              <a:t>Data Flow Diagram (DFD):- </a:t>
            </a:r>
          </a:p>
        </p:txBody>
      </p:sp>
      <p:pic>
        <p:nvPicPr>
          <p:cNvPr id="3" name="Picture 2">
            <a:extLst>
              <a:ext uri="{FF2B5EF4-FFF2-40B4-BE49-F238E27FC236}">
                <a16:creationId xmlns:a16="http://schemas.microsoft.com/office/drawing/2014/main" id="{103FED7B-E011-409F-B96B-B79701AF806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03513" y="1488929"/>
            <a:ext cx="9899374" cy="4819105"/>
          </a:xfrm>
          <a:prstGeom prst="rect">
            <a:avLst/>
          </a:prstGeom>
        </p:spPr>
      </p:pic>
    </p:spTree>
  </p:cSld>
  <p:clrMapOvr>
    <a:masterClrMapping/>
  </p:clrMapOvr>
  <p:transition spd="slow">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52" name="Rectangle 1048651"/>
          <p:cNvSpPr/>
          <p:nvPr/>
        </p:nvSpPr>
        <p:spPr>
          <a:xfrm>
            <a:off x="279400" y="153987"/>
            <a:ext cx="11737975" cy="6063839"/>
          </a:xfrm>
          <a:prstGeom prst="rect">
            <a:avLst/>
          </a:prstGeom>
          <a:noFill/>
          <a:ln>
            <a:noFill/>
          </a:ln>
        </p:spPr>
        <p:txBody>
          <a:bodyPr vert="horz" lIns="91440" tIns="45720" rIns="91440" bIns="45720" anchor="t">
            <a:spAutoFit/>
          </a:bodyPr>
          <a:lstStyle>
            <a:lvl1pPr marL="0" indent="0" algn="l" eaLnBrk="1" fontAlgn="base" latinLnBrk="1" hangingPunct="1">
              <a:buFontTx/>
              <a:buNone/>
              <a:defRPr sz="1800" b="0">
                <a:solidFill>
                  <a:srgbClr val="000000"/>
                </a:solidFill>
                <a:latin typeface="Arial" charset="0"/>
                <a:ea typeface="Arial" charset="0"/>
              </a:defRPr>
            </a:lvl1pPr>
            <a:lvl2pPr marL="457200" indent="0" algn="l" eaLnBrk="1" fontAlgn="base" latinLnBrk="1" hangingPunct="1">
              <a:buFontTx/>
              <a:buNone/>
              <a:defRPr sz="1800" b="0">
                <a:solidFill>
                  <a:srgbClr val="000000"/>
                </a:solidFill>
                <a:latin typeface="Arial" charset="0"/>
                <a:ea typeface="Arial" charset="0"/>
              </a:defRPr>
            </a:lvl2pPr>
            <a:lvl3pPr marL="914400" indent="0" algn="l" eaLnBrk="1" fontAlgn="base" latinLnBrk="1" hangingPunct="1">
              <a:buFontTx/>
              <a:buNone/>
              <a:defRPr sz="1800" b="0">
                <a:solidFill>
                  <a:srgbClr val="000000"/>
                </a:solidFill>
                <a:latin typeface="Arial" charset="0"/>
                <a:ea typeface="Arial" charset="0"/>
              </a:defRPr>
            </a:lvl3pPr>
            <a:lvl4pPr marL="1371600" indent="0" algn="l" eaLnBrk="1" fontAlgn="base" latinLnBrk="1" hangingPunct="1">
              <a:buFontTx/>
              <a:buNone/>
              <a:defRPr sz="1800" b="0">
                <a:solidFill>
                  <a:srgbClr val="000000"/>
                </a:solidFill>
                <a:latin typeface="Arial" charset="0"/>
                <a:ea typeface="Arial" charset="0"/>
              </a:defRPr>
            </a:lvl4pPr>
            <a:lvl5pPr marL="1828800" indent="0" algn="l" eaLnBrk="1" fontAlgn="base" latinLnBrk="1" hangingPunct="1">
              <a:buFontTx/>
              <a:buNone/>
              <a:defRPr sz="1800" b="0">
                <a:solidFill>
                  <a:srgbClr val="000000"/>
                </a:solidFill>
                <a:latin typeface="Arial" charset="0"/>
                <a:ea typeface="Arial" charset="0"/>
              </a:defRPr>
            </a:lvl5pPr>
          </a:lstStyle>
          <a:p>
            <a:pPr marL="342900" lvl="0" indent="-347662" algn="l">
              <a:lnSpc>
                <a:spcPct val="107000"/>
              </a:lnSpc>
              <a:spcAft>
                <a:spcPts val="1275"/>
              </a:spcAft>
            </a:pPr>
            <a:r>
              <a:rPr lang="en-IN" altLang="en-US" sz="2800" b="1" dirty="0">
                <a:solidFill>
                  <a:srgbClr val="000000"/>
                </a:solidFill>
                <a:latin typeface="Arial" pitchFamily="34" charset="0"/>
                <a:ea typeface="Arial" pitchFamily="34" charset="0"/>
              </a:rPr>
              <a:t>6. </a:t>
            </a:r>
            <a:r>
              <a:rPr lang="en-IN" altLang="en-US" sz="2800" b="1" u="sng" dirty="0">
                <a:solidFill>
                  <a:srgbClr val="000000"/>
                </a:solidFill>
                <a:latin typeface="Arial" pitchFamily="34" charset="0"/>
                <a:ea typeface="Arial" pitchFamily="34" charset="0"/>
              </a:rPr>
              <a:t>Future Scope</a:t>
            </a:r>
            <a:r>
              <a:rPr lang="en-IN" altLang="en-US" sz="2800" dirty="0">
                <a:solidFill>
                  <a:srgbClr val="000000"/>
                </a:solidFill>
                <a:latin typeface="Arial" pitchFamily="34" charset="0"/>
                <a:ea typeface="Arial" pitchFamily="34" charset="0"/>
              </a:rPr>
              <a:t> :-</a:t>
            </a:r>
          </a:p>
          <a:p>
            <a:pPr marL="342900" lvl="0" indent="-347662" algn="l">
              <a:lnSpc>
                <a:spcPct val="107000"/>
              </a:lnSpc>
              <a:spcAft>
                <a:spcPts val="1275"/>
              </a:spcAft>
            </a:pPr>
            <a:r>
              <a:rPr lang="en-IN" altLang="en-US" b="1" dirty="0">
                <a:solidFill>
                  <a:srgbClr val="000000"/>
                </a:solidFill>
                <a:latin typeface="Arial" pitchFamily="34" charset="0"/>
                <a:ea typeface="Arial" pitchFamily="34" charset="0"/>
              </a:rPr>
              <a:t> </a:t>
            </a:r>
          </a:p>
          <a:p>
            <a:pPr marL="342900" lvl="0" indent="-347662" algn="l">
              <a:lnSpc>
                <a:spcPct val="107000"/>
              </a:lnSpc>
              <a:spcAft>
                <a:spcPts val="675"/>
              </a:spcAft>
              <a:buFont typeface="Wingdings" pitchFamily="2" charset="2"/>
              <a:buChar char="§"/>
            </a:pPr>
            <a:r>
              <a:rPr lang="en-IN" altLang="en-US" sz="2000" b="1" u="sng" dirty="0">
                <a:solidFill>
                  <a:srgbClr val="000000"/>
                </a:solidFill>
                <a:latin typeface="Arial" pitchFamily="34" charset="0"/>
                <a:ea typeface="Arial" pitchFamily="34" charset="0"/>
              </a:rPr>
              <a:t>FUTURE SCOPE OF APPLICATION :</a:t>
            </a:r>
            <a:r>
              <a:rPr lang="en-IN" altLang="en-US" sz="2000" b="1" dirty="0">
                <a:solidFill>
                  <a:srgbClr val="000000"/>
                </a:solidFill>
                <a:latin typeface="Arial" pitchFamily="34" charset="0"/>
                <a:ea typeface="Arial" pitchFamily="34" charset="0"/>
              </a:rPr>
              <a:t> </a:t>
            </a:r>
            <a:r>
              <a:rPr lang="en-IN" altLang="en-US" sz="2000" dirty="0">
                <a:solidFill>
                  <a:srgbClr val="000000"/>
                </a:solidFill>
                <a:latin typeface="Arial" pitchFamily="34" charset="0"/>
                <a:ea typeface="Arial" pitchFamily="34" charset="0"/>
              </a:rPr>
              <a:t> </a:t>
            </a:r>
          </a:p>
          <a:p>
            <a:pPr marL="342900" lvl="0" indent="-347662" algn="l">
              <a:lnSpc>
                <a:spcPct val="107000"/>
              </a:lnSpc>
              <a:spcAft>
                <a:spcPts val="1350"/>
              </a:spcAft>
            </a:pPr>
            <a:r>
              <a:rPr lang="en-IN" altLang="en-US" sz="1400" dirty="0">
                <a:solidFill>
                  <a:srgbClr val="000000"/>
                </a:solidFill>
                <a:latin typeface="Arial" pitchFamily="34" charset="0"/>
                <a:ea typeface="Arial" pitchFamily="34" charset="0"/>
              </a:rPr>
              <a:t> </a:t>
            </a:r>
          </a:p>
          <a:p>
            <a:pPr marL="342900" lvl="0" indent="-347662" algn="just">
              <a:lnSpc>
                <a:spcPct val="104000"/>
              </a:lnSpc>
              <a:spcAft>
                <a:spcPts val="1200"/>
              </a:spcAft>
            </a:pPr>
            <a:r>
              <a:rPr lang="en-IN" altLang="en-US" sz="1400" dirty="0">
                <a:solidFill>
                  <a:srgbClr val="000000"/>
                </a:solidFill>
                <a:latin typeface="Arial" pitchFamily="34" charset="0"/>
                <a:ea typeface="Arial" pitchFamily="34" charset="0"/>
              </a:rPr>
              <a:t>     </a:t>
            </a:r>
            <a:r>
              <a:rPr lang="en-IN" altLang="en-US" dirty="0">
                <a:solidFill>
                  <a:srgbClr val="000000"/>
                </a:solidFill>
                <a:latin typeface="+mn-lt"/>
                <a:ea typeface="Arial" pitchFamily="34" charset="0"/>
              </a:rPr>
              <a:t>This application can be easily implemented under various situations. We can add new features as and when we require.</a:t>
            </a:r>
          </a:p>
          <a:p>
            <a:pPr marL="342900" lvl="0" indent="-347662" algn="just">
              <a:lnSpc>
                <a:spcPct val="104000"/>
              </a:lnSpc>
              <a:spcAft>
                <a:spcPts val="1200"/>
              </a:spcAft>
            </a:pPr>
            <a:r>
              <a:rPr lang="en-IN" altLang="en-US" dirty="0">
                <a:latin typeface="+mn-lt"/>
                <a:ea typeface="Arial" pitchFamily="34" charset="0"/>
              </a:rPr>
              <a:t>    </a:t>
            </a:r>
            <a:r>
              <a:rPr lang="en-IN" altLang="en-US" dirty="0">
                <a:solidFill>
                  <a:srgbClr val="000000"/>
                </a:solidFill>
                <a:latin typeface="+mn-lt"/>
                <a:ea typeface="Arial" pitchFamily="34" charset="0"/>
              </a:rPr>
              <a:t> Reusability is possible as and when require in this application. There is flexibility in all the modules.</a:t>
            </a:r>
            <a:r>
              <a:rPr lang="en-IN" altLang="en-US" dirty="0">
                <a:solidFill>
                  <a:srgbClr val="000000"/>
                </a:solidFill>
                <a:latin typeface="Arial" pitchFamily="34" charset="0"/>
                <a:ea typeface="Arial" pitchFamily="34" charset="0"/>
              </a:rPr>
              <a:t> </a:t>
            </a:r>
          </a:p>
          <a:p>
            <a:pPr marL="342900" lvl="0" indent="-347662" algn="l">
              <a:lnSpc>
                <a:spcPct val="107000"/>
              </a:lnSpc>
              <a:spcAft>
                <a:spcPts val="675"/>
              </a:spcAft>
              <a:buFont typeface="Wingdings" pitchFamily="2" charset="2"/>
              <a:buChar char="§"/>
            </a:pPr>
            <a:r>
              <a:rPr lang="en-IN" altLang="en-US" sz="2000" b="1" u="sng" dirty="0">
                <a:solidFill>
                  <a:srgbClr val="000000"/>
                </a:solidFill>
                <a:latin typeface="Arial" pitchFamily="34" charset="0"/>
                <a:ea typeface="Arial" pitchFamily="34" charset="0"/>
              </a:rPr>
              <a:t>SOFTWARE SCOPE:</a:t>
            </a:r>
            <a:r>
              <a:rPr lang="en-IN" altLang="en-US" sz="2000" dirty="0">
                <a:solidFill>
                  <a:srgbClr val="000000"/>
                </a:solidFill>
                <a:latin typeface="Arial" pitchFamily="34" charset="0"/>
                <a:ea typeface="Arial" pitchFamily="34" charset="0"/>
              </a:rPr>
              <a:t> </a:t>
            </a:r>
          </a:p>
          <a:p>
            <a:pPr marL="342900" lvl="0" indent="-347662" algn="l">
              <a:lnSpc>
                <a:spcPct val="107000"/>
              </a:lnSpc>
              <a:spcAft>
                <a:spcPts val="1462"/>
              </a:spcAft>
            </a:pPr>
            <a:r>
              <a:rPr lang="en-IN" altLang="en-US" sz="1400" dirty="0">
                <a:solidFill>
                  <a:srgbClr val="000000"/>
                </a:solidFill>
                <a:latin typeface="Arial" pitchFamily="34" charset="0"/>
                <a:ea typeface="Arial" pitchFamily="34" charset="0"/>
              </a:rPr>
              <a:t> </a:t>
            </a:r>
          </a:p>
          <a:p>
            <a:pPr marL="342900" lvl="0" indent="-347662" algn="just" fontAlgn="base">
              <a:lnSpc>
                <a:spcPct val="104000"/>
              </a:lnSpc>
              <a:spcAft>
                <a:spcPct val="0"/>
              </a:spcAft>
              <a:buClr>
                <a:srgbClr val="000000"/>
              </a:buClr>
              <a:buFont typeface="Arial" pitchFamily="34" charset="0"/>
              <a:buChar char="•"/>
            </a:pPr>
            <a:r>
              <a:rPr lang="en-IN" altLang="en-US" b="1" u="sng" dirty="0">
                <a:solidFill>
                  <a:srgbClr val="000000"/>
                </a:solidFill>
                <a:latin typeface="Arial" pitchFamily="34" charset="0"/>
                <a:ea typeface="Arial" pitchFamily="34" charset="0"/>
              </a:rPr>
              <a:t>Extensibility</a:t>
            </a:r>
            <a:r>
              <a:rPr lang="en-IN" altLang="en-US" sz="1400" dirty="0">
                <a:solidFill>
                  <a:srgbClr val="000000"/>
                </a:solidFill>
                <a:latin typeface="Arial" pitchFamily="34" charset="0"/>
                <a:ea typeface="Arial" pitchFamily="34" charset="0"/>
              </a:rPr>
              <a:t>: </a:t>
            </a:r>
            <a:r>
              <a:rPr lang="en-IN" altLang="en-US" dirty="0">
                <a:solidFill>
                  <a:srgbClr val="000000"/>
                </a:solidFill>
                <a:latin typeface="+mn-lt"/>
                <a:ea typeface="Arial" pitchFamily="34" charset="0"/>
              </a:rPr>
              <a:t>This software is extendable in ways that its original developers may not expect. The following principles enhances extensibility like hide data structure, avoid traversing multiple links or methods, avoid case statements on </a:t>
            </a:r>
            <a:endParaRPr lang="en-IN" altLang="en-US" dirty="0">
              <a:latin typeface="+mn-lt"/>
              <a:ea typeface="Arial" pitchFamily="34" charset="0"/>
            </a:endParaRPr>
          </a:p>
          <a:p>
            <a:pPr lvl="0" algn="just" fontAlgn="base">
              <a:lnSpc>
                <a:spcPct val="104000"/>
              </a:lnSpc>
              <a:spcAft>
                <a:spcPct val="0"/>
              </a:spcAft>
              <a:buClr>
                <a:srgbClr val="000000"/>
              </a:buClr>
            </a:pPr>
            <a:r>
              <a:rPr lang="en-IN" altLang="en-US" dirty="0">
                <a:solidFill>
                  <a:srgbClr val="000000"/>
                </a:solidFill>
                <a:latin typeface="+mn-lt"/>
                <a:ea typeface="Arial" pitchFamily="34" charset="0"/>
              </a:rPr>
              <a:t>        object type and distinguish public and private operations. </a:t>
            </a:r>
          </a:p>
          <a:p>
            <a:pPr marL="342900" lvl="0" indent="-347662" algn="just" fontAlgn="base">
              <a:lnSpc>
                <a:spcPct val="104000"/>
              </a:lnSpc>
              <a:spcAft>
                <a:spcPct val="0"/>
              </a:spcAft>
              <a:buClr>
                <a:srgbClr val="000000"/>
              </a:buClr>
              <a:buFont typeface="Arial" pitchFamily="34" charset="0"/>
              <a:buChar char="•"/>
            </a:pPr>
            <a:endParaRPr lang="en-IN" altLang="en-US" sz="2000" dirty="0">
              <a:solidFill>
                <a:srgbClr val="000000"/>
              </a:solidFill>
              <a:latin typeface="Arial" pitchFamily="34" charset="0"/>
              <a:ea typeface="Arial" pitchFamily="34" charset="0"/>
            </a:endParaRPr>
          </a:p>
          <a:p>
            <a:pPr marL="342900" lvl="0" indent="-347662" algn="just" fontAlgn="base">
              <a:lnSpc>
                <a:spcPct val="104000"/>
              </a:lnSpc>
              <a:spcAft>
                <a:spcPct val="0"/>
              </a:spcAft>
              <a:buClr>
                <a:srgbClr val="000000"/>
              </a:buClr>
              <a:buFont typeface="Arial" pitchFamily="34" charset="0"/>
              <a:buChar char="•"/>
            </a:pPr>
            <a:r>
              <a:rPr lang="en-IN" altLang="en-US" b="1" u="sng" dirty="0">
                <a:solidFill>
                  <a:srgbClr val="000000"/>
                </a:solidFill>
                <a:latin typeface="Arial" pitchFamily="34" charset="0"/>
                <a:ea typeface="Arial" pitchFamily="34" charset="0"/>
              </a:rPr>
              <a:t>Reusability</a:t>
            </a:r>
            <a:r>
              <a:rPr lang="en-IN" altLang="en-US" dirty="0">
                <a:solidFill>
                  <a:srgbClr val="000000"/>
                </a:solidFill>
                <a:latin typeface="+mn-lt"/>
                <a:ea typeface="Arial" pitchFamily="34" charset="0"/>
              </a:rPr>
              <a:t>:  Reusability is possible as and when require in this application. We can update it next version. Reusable </a:t>
            </a:r>
          </a:p>
          <a:p>
            <a:pPr lvl="0" algn="just" fontAlgn="base">
              <a:lnSpc>
                <a:spcPct val="104000"/>
              </a:lnSpc>
              <a:spcAft>
                <a:spcPct val="0"/>
              </a:spcAft>
              <a:buClr>
                <a:srgbClr val="000000"/>
              </a:buClr>
            </a:pPr>
            <a:r>
              <a:rPr lang="en-IN" altLang="en-US" dirty="0">
                <a:solidFill>
                  <a:srgbClr val="000000"/>
                </a:solidFill>
                <a:latin typeface="+mn-lt"/>
                <a:ea typeface="Arial" pitchFamily="34" charset="0"/>
              </a:rPr>
              <a:t>      software reduces design, coding and testing cost by amortizing effort over several designs. Reducing the amount of </a:t>
            </a:r>
          </a:p>
          <a:p>
            <a:pPr lvl="0" algn="just" fontAlgn="base">
              <a:lnSpc>
                <a:spcPct val="104000"/>
              </a:lnSpc>
              <a:spcAft>
                <a:spcPct val="0"/>
              </a:spcAft>
              <a:buClr>
                <a:srgbClr val="000000"/>
              </a:buClr>
            </a:pPr>
            <a:r>
              <a:rPr lang="en-IN" altLang="en-US" dirty="0">
                <a:solidFill>
                  <a:srgbClr val="000000"/>
                </a:solidFill>
                <a:latin typeface="+mn-lt"/>
                <a:ea typeface="Arial" pitchFamily="34" charset="0"/>
              </a:rPr>
              <a:t>      code also simplifies understanding, which increases the likelihood that the code is correct. We follow up both types of</a:t>
            </a:r>
          </a:p>
          <a:p>
            <a:pPr lvl="0" algn="just" fontAlgn="base">
              <a:lnSpc>
                <a:spcPct val="104000"/>
              </a:lnSpc>
              <a:spcAft>
                <a:spcPct val="0"/>
              </a:spcAft>
              <a:buClr>
                <a:srgbClr val="000000"/>
              </a:buClr>
            </a:pPr>
            <a:r>
              <a:rPr lang="en-IN" altLang="en-US" dirty="0">
                <a:latin typeface="+mn-lt"/>
                <a:ea typeface="Arial" pitchFamily="34" charset="0"/>
              </a:rPr>
              <a:t>      </a:t>
            </a:r>
            <a:r>
              <a:rPr lang="en-IN" altLang="en-US" dirty="0">
                <a:solidFill>
                  <a:srgbClr val="000000"/>
                </a:solidFill>
                <a:latin typeface="+mn-lt"/>
                <a:ea typeface="Arial" pitchFamily="34" charset="0"/>
              </a:rPr>
              <a:t> reusability: Sharing of newly written code within a project and reuse of previously written code on new projects. </a:t>
            </a:r>
          </a:p>
        </p:txBody>
      </p:sp>
    </p:spTree>
  </p:cSld>
  <p:clrMapOvr>
    <a:masterClrMapping/>
  </p:clrMapOvr>
  <p:transition spd="slow">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53" name="Rectangle 1048652"/>
          <p:cNvSpPr/>
          <p:nvPr/>
        </p:nvSpPr>
        <p:spPr>
          <a:xfrm>
            <a:off x="339725" y="1463675"/>
            <a:ext cx="10945812" cy="3906134"/>
          </a:xfrm>
          <a:prstGeom prst="rect">
            <a:avLst/>
          </a:prstGeom>
          <a:noFill/>
          <a:ln>
            <a:noFill/>
          </a:ln>
        </p:spPr>
        <p:txBody>
          <a:bodyPr vert="horz" lIns="91440" tIns="45720" rIns="91440" bIns="45720" anchor="t">
            <a:spAutoFit/>
          </a:bodyPr>
          <a:lstStyle>
            <a:lvl1pPr marL="0" indent="0" algn="l" eaLnBrk="1" fontAlgn="base" latinLnBrk="1" hangingPunct="1">
              <a:buFontTx/>
              <a:buNone/>
              <a:defRPr sz="1800" b="0">
                <a:solidFill>
                  <a:srgbClr val="000000"/>
                </a:solidFill>
                <a:latin typeface="Arial" charset="0"/>
                <a:ea typeface="Arial" charset="0"/>
              </a:defRPr>
            </a:lvl1pPr>
            <a:lvl2pPr marL="457200" indent="0" algn="l" eaLnBrk="1" fontAlgn="base" latinLnBrk="1" hangingPunct="1">
              <a:buFontTx/>
              <a:buNone/>
              <a:defRPr sz="1800" b="0">
                <a:solidFill>
                  <a:srgbClr val="000000"/>
                </a:solidFill>
                <a:latin typeface="Arial" charset="0"/>
                <a:ea typeface="Arial" charset="0"/>
              </a:defRPr>
            </a:lvl2pPr>
            <a:lvl3pPr marL="914400" indent="0" algn="l" eaLnBrk="1" fontAlgn="base" latinLnBrk="1" hangingPunct="1">
              <a:buFontTx/>
              <a:buNone/>
              <a:defRPr sz="1800" b="0">
                <a:solidFill>
                  <a:srgbClr val="000000"/>
                </a:solidFill>
                <a:latin typeface="Arial" charset="0"/>
                <a:ea typeface="Arial" charset="0"/>
              </a:defRPr>
            </a:lvl3pPr>
            <a:lvl4pPr marL="1371600" indent="0" algn="l" eaLnBrk="1" fontAlgn="base" latinLnBrk="1" hangingPunct="1">
              <a:buFontTx/>
              <a:buNone/>
              <a:defRPr sz="1800" b="0">
                <a:solidFill>
                  <a:srgbClr val="000000"/>
                </a:solidFill>
                <a:latin typeface="Arial" charset="0"/>
                <a:ea typeface="Arial" charset="0"/>
              </a:defRPr>
            </a:lvl4pPr>
            <a:lvl5pPr marL="1828800" indent="0" algn="l" eaLnBrk="1" fontAlgn="base" latinLnBrk="1" hangingPunct="1">
              <a:buFontTx/>
              <a:buNone/>
              <a:defRPr sz="1800" b="0">
                <a:solidFill>
                  <a:srgbClr val="000000"/>
                </a:solidFill>
                <a:latin typeface="Arial" charset="0"/>
                <a:ea typeface="Arial" charset="0"/>
              </a:defRPr>
            </a:lvl5pPr>
          </a:lstStyle>
          <a:p>
            <a:pPr marL="234950" lvl="0" indent="-239712" algn="just" fontAlgn="base">
              <a:lnSpc>
                <a:spcPct val="104000"/>
              </a:lnSpc>
              <a:spcAft>
                <a:spcPct val="0"/>
              </a:spcAft>
              <a:buClr>
                <a:srgbClr val="000000"/>
              </a:buClr>
              <a:buFont typeface="Arial" pitchFamily="34" charset="0"/>
              <a:buChar char="•"/>
            </a:pPr>
            <a:r>
              <a:rPr lang="en-IN" altLang="en-US" b="1" u="sng" dirty="0" err="1">
                <a:solidFill>
                  <a:srgbClr val="000000"/>
                </a:solidFill>
                <a:latin typeface="Arial" pitchFamily="34" charset="0"/>
                <a:ea typeface="Arial" pitchFamily="34" charset="0"/>
              </a:rPr>
              <a:t>Understandablity</a:t>
            </a:r>
            <a:r>
              <a:rPr lang="en-IN" altLang="en-US" b="1" u="sng" dirty="0">
                <a:solidFill>
                  <a:srgbClr val="000000"/>
                </a:solidFill>
                <a:latin typeface="Arial" pitchFamily="34" charset="0"/>
                <a:ea typeface="Arial" pitchFamily="34" charset="0"/>
              </a:rPr>
              <a:t>:</a:t>
            </a:r>
            <a:r>
              <a:rPr lang="en-IN" altLang="en-US" sz="1400" dirty="0">
                <a:solidFill>
                  <a:srgbClr val="000000"/>
                </a:solidFill>
                <a:latin typeface="Arial" pitchFamily="34" charset="0"/>
                <a:ea typeface="Arial" pitchFamily="34" charset="0"/>
              </a:rPr>
              <a:t>  </a:t>
            </a:r>
            <a:r>
              <a:rPr lang="en-IN" altLang="en-US" dirty="0">
                <a:solidFill>
                  <a:srgbClr val="000000"/>
                </a:solidFill>
                <a:latin typeface="+mn-lt"/>
                <a:ea typeface="Arial" pitchFamily="34" charset="0"/>
              </a:rPr>
              <a:t>A method is understandable if someone other than the creator of the method can </a:t>
            </a:r>
          </a:p>
          <a:p>
            <a:pPr lvl="0" algn="just" fontAlgn="base">
              <a:lnSpc>
                <a:spcPct val="104000"/>
              </a:lnSpc>
              <a:spcAft>
                <a:spcPct val="0"/>
              </a:spcAft>
              <a:buClr>
                <a:srgbClr val="000000"/>
              </a:buClr>
            </a:pPr>
            <a:r>
              <a:rPr lang="en-IN" altLang="en-US" dirty="0">
                <a:solidFill>
                  <a:srgbClr val="000000"/>
                </a:solidFill>
                <a:latin typeface="+mn-lt"/>
                <a:ea typeface="Arial" pitchFamily="34" charset="0"/>
              </a:rPr>
              <a:t>      understand the code (as well as the creator after a time lapse). We use the method, which small and coherent</a:t>
            </a:r>
          </a:p>
          <a:p>
            <a:pPr lvl="0" algn="just" fontAlgn="base">
              <a:lnSpc>
                <a:spcPct val="104000"/>
              </a:lnSpc>
              <a:spcAft>
                <a:spcPct val="0"/>
              </a:spcAft>
              <a:buClr>
                <a:srgbClr val="000000"/>
              </a:buClr>
            </a:pPr>
            <a:r>
              <a:rPr lang="en-IN" altLang="en-US" dirty="0">
                <a:latin typeface="+mn-lt"/>
                <a:ea typeface="Arial" pitchFamily="34" charset="0"/>
              </a:rPr>
              <a:t>    </a:t>
            </a:r>
            <a:r>
              <a:rPr lang="en-IN" altLang="en-US" dirty="0">
                <a:solidFill>
                  <a:srgbClr val="000000"/>
                </a:solidFill>
                <a:latin typeface="+mn-lt"/>
                <a:ea typeface="Arial" pitchFamily="34" charset="0"/>
              </a:rPr>
              <a:t> helps to accomplish this. </a:t>
            </a:r>
          </a:p>
          <a:p>
            <a:pPr marL="234950" lvl="0" indent="-239712" algn="l">
              <a:lnSpc>
                <a:spcPct val="107000"/>
              </a:lnSpc>
              <a:spcAft>
                <a:spcPts val="1087"/>
              </a:spcAft>
            </a:pPr>
            <a:r>
              <a:rPr lang="en-IN" altLang="en-US" dirty="0">
                <a:solidFill>
                  <a:srgbClr val="000000"/>
                </a:solidFill>
                <a:latin typeface="+mn-lt"/>
                <a:ea typeface="Arial" pitchFamily="34" charset="0"/>
              </a:rPr>
              <a:t> </a:t>
            </a:r>
          </a:p>
          <a:p>
            <a:pPr marL="234950" lvl="0" indent="-239712" algn="l">
              <a:lnSpc>
                <a:spcPct val="107000"/>
              </a:lnSpc>
              <a:spcAft>
                <a:spcPts val="1350"/>
              </a:spcAft>
            </a:pPr>
            <a:r>
              <a:rPr lang="en-IN" altLang="en-US" sz="1400" dirty="0">
                <a:solidFill>
                  <a:srgbClr val="000000"/>
                </a:solidFill>
                <a:latin typeface="Arial" pitchFamily="34" charset="0"/>
                <a:ea typeface="Arial" pitchFamily="34" charset="0"/>
              </a:rPr>
              <a:t> </a:t>
            </a:r>
          </a:p>
          <a:p>
            <a:pPr marL="234950" lvl="0" indent="-239712" algn="just" fontAlgn="base">
              <a:lnSpc>
                <a:spcPct val="104000"/>
              </a:lnSpc>
              <a:spcAft>
                <a:spcPct val="0"/>
              </a:spcAft>
              <a:buClr>
                <a:srgbClr val="000000"/>
              </a:buClr>
              <a:buFont typeface="Arial" pitchFamily="34" charset="0"/>
              <a:buChar char="•"/>
            </a:pPr>
            <a:r>
              <a:rPr lang="en-IN" altLang="en-US" b="1" u="sng" dirty="0">
                <a:solidFill>
                  <a:srgbClr val="000000"/>
                </a:solidFill>
                <a:latin typeface="Arial" pitchFamily="34" charset="0"/>
                <a:ea typeface="Arial" pitchFamily="34" charset="0"/>
              </a:rPr>
              <a:t>Cost-effectiveness:</a:t>
            </a:r>
            <a:r>
              <a:rPr lang="en-IN" altLang="en-US" sz="1400" dirty="0">
                <a:solidFill>
                  <a:srgbClr val="000000"/>
                </a:solidFill>
                <a:latin typeface="Arial" pitchFamily="34" charset="0"/>
                <a:ea typeface="Arial" pitchFamily="34" charset="0"/>
              </a:rPr>
              <a:t> </a:t>
            </a:r>
            <a:r>
              <a:rPr lang="en-IN" altLang="en-US" dirty="0">
                <a:solidFill>
                  <a:srgbClr val="000000"/>
                </a:solidFill>
                <a:latin typeface="+mn-lt"/>
                <a:ea typeface="Arial" pitchFamily="34" charset="0"/>
              </a:rPr>
              <a:t>Its cost is under the budget and make within given time period. It is desirable to aim for</a:t>
            </a:r>
          </a:p>
          <a:p>
            <a:pPr marL="234950" lvl="0" indent="-239712" algn="just" fontAlgn="base">
              <a:lnSpc>
                <a:spcPct val="104000"/>
              </a:lnSpc>
              <a:spcAft>
                <a:spcPct val="0"/>
              </a:spcAft>
              <a:buClr>
                <a:srgbClr val="000000"/>
              </a:buClr>
              <a:buFont typeface="Arial" pitchFamily="34" charset="0"/>
              <a:buChar char="•"/>
            </a:pPr>
            <a:r>
              <a:rPr lang="en-IN" altLang="en-US" dirty="0">
                <a:solidFill>
                  <a:srgbClr val="000000"/>
                </a:solidFill>
                <a:latin typeface="+mn-lt"/>
                <a:ea typeface="Arial" pitchFamily="34" charset="0"/>
              </a:rPr>
              <a:t> a system with a minimum cost subject to the condition that it must satisfy the entire requirement. </a:t>
            </a:r>
          </a:p>
          <a:p>
            <a:pPr marL="234950" lvl="0" indent="-239712" algn="l">
              <a:lnSpc>
                <a:spcPct val="107000"/>
              </a:lnSpc>
              <a:spcAft>
                <a:spcPts val="1350"/>
              </a:spcAft>
            </a:pPr>
            <a:r>
              <a:rPr lang="en-IN" altLang="en-US" dirty="0">
                <a:solidFill>
                  <a:srgbClr val="000000"/>
                </a:solidFill>
                <a:latin typeface="+mn-lt"/>
                <a:ea typeface="Arial" pitchFamily="34" charset="0"/>
              </a:rPr>
              <a:t>    Scope of this document is to put down the requirements, clearly identifying the information needed by the user, the source of the information and outputs expected from the system. </a:t>
            </a:r>
          </a:p>
          <a:p>
            <a:pPr marL="234950" lvl="0" indent="-239712" algn="l">
              <a:lnSpc>
                <a:spcPct val="107000"/>
              </a:lnSpc>
              <a:spcAft>
                <a:spcPts val="1125"/>
              </a:spcAft>
            </a:pPr>
            <a:endParaRPr lang="en-IN" altLang="en-US" sz="2000" dirty="0">
              <a:solidFill>
                <a:srgbClr val="000000"/>
              </a:solidFill>
              <a:latin typeface="Arial" pitchFamily="34" charset="0"/>
              <a:ea typeface="Arial" pitchFamily="34" charset="0"/>
            </a:endParaRPr>
          </a:p>
          <a:p>
            <a:pPr marL="234950" lvl="0" indent="-239712" algn="l">
              <a:lnSpc>
                <a:spcPct val="107000"/>
              </a:lnSpc>
              <a:spcAft>
                <a:spcPts val="1125"/>
              </a:spcAft>
            </a:pPr>
            <a:r>
              <a:rPr lang="en-IN" altLang="en-US" dirty="0">
                <a:solidFill>
                  <a:srgbClr val="000000"/>
                </a:solidFill>
                <a:latin typeface="Calibri" pitchFamily="34" charset="0"/>
                <a:ea typeface="Calibri" pitchFamily="34" charset="0"/>
              </a:rPr>
              <a:t> </a:t>
            </a:r>
          </a:p>
        </p:txBody>
      </p:sp>
    </p:spTree>
  </p:cSld>
  <p:clrMapOvr>
    <a:masterClrMapping/>
  </p:clrMapOvr>
  <p:transition spd="slow">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85" name="Title 1048684"/>
          <p:cNvSpPr>
            <a:spLocks noGrp="1"/>
          </p:cNvSpPr>
          <p:nvPr>
            <p:ph type="title"/>
          </p:nvPr>
        </p:nvSpPr>
        <p:spPr>
          <a:xfrm>
            <a:off x="1782762" y="598487"/>
            <a:ext cx="8912225" cy="812800"/>
          </a:xfrm>
          <a:prstGeom prst="rect">
            <a:avLst/>
          </a:prstGeom>
          <a:noFill/>
          <a:ln>
            <a:noFill/>
          </a:ln>
        </p:spPr>
        <p:txBody>
          <a:bodyPr vert="horz" lIns="91440" tIns="45720" rIns="91440" bIns="45720" anchor="t"/>
          <a:lstStyle>
            <a:lvl1pPr marL="0" indent="0" algn="l" eaLnBrk="1" fontAlgn="base" latinLnBrk="1" hangingPunct="1">
              <a:spcBef>
                <a:spcPct val="0"/>
              </a:spcBef>
              <a:buFontTx/>
              <a:buNone/>
              <a:defRPr sz="3600" b="0">
                <a:solidFill>
                  <a:srgbClr val="262626"/>
                </a:solidFill>
                <a:latin typeface="Century Gothic"/>
                <a:ea typeface="宋体" charset="-122"/>
              </a:defRPr>
            </a:lvl1pPr>
            <a:lvl2pPr marL="0" indent="0" algn="l" eaLnBrk="1" fontAlgn="base" latinLnBrk="1" hangingPunct="1">
              <a:spcBef>
                <a:spcPct val="0"/>
              </a:spcBef>
              <a:buFontTx/>
              <a:buNone/>
              <a:defRPr sz="3600" b="0">
                <a:solidFill>
                  <a:srgbClr val="766F54"/>
                </a:solidFill>
                <a:latin typeface="Century Gothic"/>
                <a:ea typeface="宋体" charset="-122"/>
              </a:defRPr>
            </a:lvl2pPr>
            <a:lvl3pPr marL="0" indent="0" algn="l" eaLnBrk="1" fontAlgn="base" latinLnBrk="1" hangingPunct="1">
              <a:spcBef>
                <a:spcPct val="0"/>
              </a:spcBef>
              <a:buFontTx/>
              <a:buNone/>
              <a:defRPr sz="3600" b="0">
                <a:solidFill>
                  <a:srgbClr val="766F54"/>
                </a:solidFill>
                <a:latin typeface="Century Gothic"/>
                <a:ea typeface="宋体" charset="-122"/>
              </a:defRPr>
            </a:lvl3pPr>
            <a:lvl4pPr marL="0" indent="0" algn="l" eaLnBrk="1" fontAlgn="base" latinLnBrk="1" hangingPunct="1">
              <a:spcBef>
                <a:spcPct val="0"/>
              </a:spcBef>
              <a:buFontTx/>
              <a:buNone/>
              <a:defRPr sz="3600" b="0">
                <a:solidFill>
                  <a:srgbClr val="766F54"/>
                </a:solidFill>
                <a:latin typeface="Century Gothic"/>
                <a:ea typeface="宋体" charset="-122"/>
              </a:defRPr>
            </a:lvl4pPr>
            <a:lvl5pPr marL="0" indent="0" algn="l" eaLnBrk="1" fontAlgn="base" latinLnBrk="1" hangingPunct="1">
              <a:spcBef>
                <a:spcPct val="0"/>
              </a:spcBef>
              <a:buFontTx/>
              <a:buNone/>
              <a:defRPr sz="3600" b="0">
                <a:solidFill>
                  <a:srgbClr val="766F54"/>
                </a:solidFill>
                <a:latin typeface="Century Gothic"/>
                <a:ea typeface="宋体" charset="-122"/>
              </a:defRPr>
            </a:lvl5pPr>
          </a:lstStyle>
          <a:p>
            <a:pPr marL="571500" lvl="0" indent="-571500" algn="l">
              <a:spcBef>
                <a:spcPct val="0"/>
              </a:spcBef>
              <a:buFont typeface="Wingdings" pitchFamily="2" charset="2"/>
              <a:buChar char="v"/>
            </a:pPr>
            <a:r>
              <a:rPr lang="en-IN" altLang="zh-CN" sz="4000" b="1" u="sng" dirty="0">
                <a:latin typeface="Arial" pitchFamily="34" charset="0"/>
              </a:rPr>
              <a:t>Home</a:t>
            </a:r>
            <a:r>
              <a:rPr lang="en-IN" altLang="zh-CN" sz="4000" b="1" u="sng" dirty="0">
                <a:solidFill>
                  <a:srgbClr val="262626"/>
                </a:solidFill>
                <a:latin typeface="Arial" pitchFamily="34" charset="0"/>
                <a:ea typeface="宋体" charset="-122"/>
              </a:rPr>
              <a:t> Page:-</a:t>
            </a:r>
          </a:p>
        </p:txBody>
      </p:sp>
      <p:pic>
        <p:nvPicPr>
          <p:cNvPr id="3" name="Picture 2">
            <a:extLst>
              <a:ext uri="{FF2B5EF4-FFF2-40B4-BE49-F238E27FC236}">
                <a16:creationId xmlns:a16="http://schemas.microsoft.com/office/drawing/2014/main" id="{C90D2BEF-93AD-4367-B42B-89A94F07EDB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3826" y="1411287"/>
            <a:ext cx="11569146" cy="5254556"/>
          </a:xfrm>
          <a:prstGeom prst="rect">
            <a:avLst/>
          </a:prstGeom>
        </p:spPr>
      </p:pic>
    </p:spTree>
  </p:cSld>
  <p:clrMapOvr>
    <a:masterClrMapping/>
  </p:clrMapOvr>
  <p:transition spd="slow">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87" name="Title 1048686"/>
          <p:cNvSpPr>
            <a:spLocks noGrp="1"/>
          </p:cNvSpPr>
          <p:nvPr>
            <p:ph type="title"/>
          </p:nvPr>
        </p:nvSpPr>
        <p:spPr>
          <a:xfrm>
            <a:off x="1441726" y="453954"/>
            <a:ext cx="8910638" cy="809625"/>
          </a:xfrm>
          <a:prstGeom prst="rect">
            <a:avLst/>
          </a:prstGeom>
          <a:noFill/>
          <a:ln>
            <a:noFill/>
          </a:ln>
        </p:spPr>
        <p:txBody>
          <a:bodyPr vert="horz" lIns="91440" tIns="45720" rIns="91440" bIns="45720" anchor="t"/>
          <a:lstStyle>
            <a:lvl1pPr marL="0" indent="0" algn="l" eaLnBrk="1" fontAlgn="base" latinLnBrk="1" hangingPunct="1">
              <a:spcBef>
                <a:spcPct val="0"/>
              </a:spcBef>
              <a:buFontTx/>
              <a:buNone/>
              <a:defRPr sz="3600" b="0">
                <a:solidFill>
                  <a:srgbClr val="262626"/>
                </a:solidFill>
                <a:latin typeface="Century Gothic"/>
                <a:ea typeface="宋体" charset="-122"/>
              </a:defRPr>
            </a:lvl1pPr>
            <a:lvl2pPr marL="0" indent="0" algn="l" eaLnBrk="1" fontAlgn="base" latinLnBrk="1" hangingPunct="1">
              <a:spcBef>
                <a:spcPct val="0"/>
              </a:spcBef>
              <a:buFontTx/>
              <a:buNone/>
              <a:defRPr sz="3600" b="0">
                <a:solidFill>
                  <a:srgbClr val="766F54"/>
                </a:solidFill>
                <a:latin typeface="Century Gothic"/>
                <a:ea typeface="宋体" charset="-122"/>
              </a:defRPr>
            </a:lvl2pPr>
            <a:lvl3pPr marL="0" indent="0" algn="l" eaLnBrk="1" fontAlgn="base" latinLnBrk="1" hangingPunct="1">
              <a:spcBef>
                <a:spcPct val="0"/>
              </a:spcBef>
              <a:buFontTx/>
              <a:buNone/>
              <a:defRPr sz="3600" b="0">
                <a:solidFill>
                  <a:srgbClr val="766F54"/>
                </a:solidFill>
                <a:latin typeface="Century Gothic"/>
                <a:ea typeface="宋体" charset="-122"/>
              </a:defRPr>
            </a:lvl3pPr>
            <a:lvl4pPr marL="0" indent="0" algn="l" eaLnBrk="1" fontAlgn="base" latinLnBrk="1" hangingPunct="1">
              <a:spcBef>
                <a:spcPct val="0"/>
              </a:spcBef>
              <a:buFontTx/>
              <a:buNone/>
              <a:defRPr sz="3600" b="0">
                <a:solidFill>
                  <a:srgbClr val="766F54"/>
                </a:solidFill>
                <a:latin typeface="Century Gothic"/>
                <a:ea typeface="宋体" charset="-122"/>
              </a:defRPr>
            </a:lvl4pPr>
            <a:lvl5pPr marL="0" indent="0" algn="l" eaLnBrk="1" fontAlgn="base" latinLnBrk="1" hangingPunct="1">
              <a:spcBef>
                <a:spcPct val="0"/>
              </a:spcBef>
              <a:buFontTx/>
              <a:buNone/>
              <a:defRPr sz="3600" b="0">
                <a:solidFill>
                  <a:srgbClr val="766F54"/>
                </a:solidFill>
                <a:latin typeface="Century Gothic"/>
                <a:ea typeface="宋体" charset="-122"/>
              </a:defRPr>
            </a:lvl5pPr>
          </a:lstStyle>
          <a:p>
            <a:pPr marL="571500" lvl="0" indent="-571500" algn="l">
              <a:spcBef>
                <a:spcPct val="0"/>
              </a:spcBef>
              <a:buFont typeface="Wingdings" pitchFamily="2" charset="2"/>
              <a:buChar char="v"/>
            </a:pPr>
            <a:r>
              <a:rPr lang="en-IN" altLang="zh-CN" sz="4400" b="1" u="sng" dirty="0">
                <a:latin typeface="Arial" pitchFamily="34" charset="0"/>
              </a:rPr>
              <a:t>Admin</a:t>
            </a:r>
            <a:r>
              <a:rPr lang="en-IN" altLang="zh-CN" sz="4400" b="1" u="sng" dirty="0">
                <a:solidFill>
                  <a:srgbClr val="262626"/>
                </a:solidFill>
                <a:latin typeface="Arial" pitchFamily="34" charset="0"/>
                <a:ea typeface="宋体" charset="-122"/>
              </a:rPr>
              <a:t> page:-</a:t>
            </a:r>
          </a:p>
        </p:txBody>
      </p:sp>
      <p:pic>
        <p:nvPicPr>
          <p:cNvPr id="3" name="Picture 2">
            <a:extLst>
              <a:ext uri="{FF2B5EF4-FFF2-40B4-BE49-F238E27FC236}">
                <a16:creationId xmlns:a16="http://schemas.microsoft.com/office/drawing/2014/main" id="{592DA916-9CF4-4B45-ABBD-1AFAA286619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2852" y="1444486"/>
            <a:ext cx="11158331" cy="5181601"/>
          </a:xfrm>
          <a:prstGeom prst="rect">
            <a:avLst/>
          </a:prstGeom>
        </p:spPr>
      </p:pic>
    </p:spTree>
  </p:cSld>
  <p:clrMapOvr>
    <a:masterClrMapping/>
  </p:clrMapOvr>
  <p:transition spd="slow">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C604A54-043A-4F84-AE55-92428C59B9C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0112" y="1403592"/>
            <a:ext cx="10971775" cy="5010460"/>
          </a:xfrm>
          <a:prstGeom prst="rect">
            <a:avLst/>
          </a:prstGeom>
        </p:spPr>
      </p:pic>
      <p:sp>
        <p:nvSpPr>
          <p:cNvPr id="4" name="Rectangle 3">
            <a:extLst>
              <a:ext uri="{FF2B5EF4-FFF2-40B4-BE49-F238E27FC236}">
                <a16:creationId xmlns:a16="http://schemas.microsoft.com/office/drawing/2014/main" id="{13DE6DE4-70A3-4C68-898A-28A507329BF0}"/>
              </a:ext>
            </a:extLst>
          </p:cNvPr>
          <p:cNvSpPr/>
          <p:nvPr/>
        </p:nvSpPr>
        <p:spPr>
          <a:xfrm>
            <a:off x="1741207" y="686664"/>
            <a:ext cx="2802370" cy="584775"/>
          </a:xfrm>
          <a:prstGeom prst="rect">
            <a:avLst/>
          </a:prstGeom>
        </p:spPr>
        <p:txBody>
          <a:bodyPr wrap="none">
            <a:spAutoFit/>
          </a:bodyPr>
          <a:lstStyle/>
          <a:p>
            <a:r>
              <a:rPr lang="en-IN" altLang="zh-CN" sz="3200" b="1" u="sng" dirty="0">
                <a:latin typeface="Arial" pitchFamily="34" charset="0"/>
              </a:rPr>
              <a:t>Admin</a:t>
            </a:r>
            <a:r>
              <a:rPr lang="en-IN" altLang="zh-CN" sz="3200" b="1" u="sng" dirty="0">
                <a:solidFill>
                  <a:srgbClr val="262626"/>
                </a:solidFill>
                <a:latin typeface="Arial" pitchFamily="34" charset="0"/>
                <a:ea typeface="宋体" charset="-122"/>
              </a:rPr>
              <a:t> page:-</a:t>
            </a:r>
            <a:endParaRPr lang="en-IN" sz="3200" dirty="0"/>
          </a:p>
        </p:txBody>
      </p:sp>
    </p:spTree>
    <p:extLst>
      <p:ext uri="{BB962C8B-B14F-4D97-AF65-F5344CB8AC3E}">
        <p14:creationId xmlns:p14="http://schemas.microsoft.com/office/powerpoint/2010/main" val="9367606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CA81F431-974A-4DE1-8B03-64B5259FFEC2}"/>
              </a:ext>
            </a:extLst>
          </p:cNvPr>
          <p:cNvSpPr/>
          <p:nvPr/>
        </p:nvSpPr>
        <p:spPr>
          <a:xfrm>
            <a:off x="1886981" y="699917"/>
            <a:ext cx="4686097" cy="646331"/>
          </a:xfrm>
          <a:prstGeom prst="rect">
            <a:avLst/>
          </a:prstGeom>
        </p:spPr>
        <p:txBody>
          <a:bodyPr wrap="square">
            <a:spAutoFit/>
          </a:bodyPr>
          <a:lstStyle/>
          <a:p>
            <a:r>
              <a:rPr lang="en-IN" altLang="zh-CN" sz="3600" b="1" u="sng" dirty="0">
                <a:solidFill>
                  <a:srgbClr val="262626"/>
                </a:solidFill>
                <a:latin typeface="Arial" pitchFamily="34" charset="0"/>
                <a:ea typeface="宋体" charset="-122"/>
              </a:rPr>
              <a:t>Menu page:-</a:t>
            </a:r>
            <a:endParaRPr lang="en-IN" sz="3600" dirty="0"/>
          </a:p>
        </p:txBody>
      </p:sp>
      <p:pic>
        <p:nvPicPr>
          <p:cNvPr id="7" name="Picture 6">
            <a:extLst>
              <a:ext uri="{FF2B5EF4-FFF2-40B4-BE49-F238E27FC236}">
                <a16:creationId xmlns:a16="http://schemas.microsoft.com/office/drawing/2014/main" id="{F30648E7-C888-4990-AC51-B90CA617093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80895" y="1431235"/>
            <a:ext cx="10243931" cy="5128592"/>
          </a:xfrm>
          <a:prstGeom prst="rect">
            <a:avLst/>
          </a:prstGeom>
        </p:spPr>
      </p:pic>
    </p:spTree>
    <p:extLst>
      <p:ext uri="{BB962C8B-B14F-4D97-AF65-F5344CB8AC3E}">
        <p14:creationId xmlns:p14="http://schemas.microsoft.com/office/powerpoint/2010/main" val="8940538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FEDC770-C9F5-4D75-B5B7-BAFF20667F5E}"/>
              </a:ext>
            </a:extLst>
          </p:cNvPr>
          <p:cNvSpPr/>
          <p:nvPr/>
        </p:nvSpPr>
        <p:spPr>
          <a:xfrm>
            <a:off x="1785663" y="593899"/>
            <a:ext cx="4111554" cy="646331"/>
          </a:xfrm>
          <a:prstGeom prst="rect">
            <a:avLst/>
          </a:prstGeom>
        </p:spPr>
        <p:txBody>
          <a:bodyPr wrap="square">
            <a:spAutoFit/>
          </a:bodyPr>
          <a:lstStyle/>
          <a:p>
            <a:r>
              <a:rPr lang="en-IN" altLang="zh-CN" sz="3600" b="1" u="sng" dirty="0">
                <a:solidFill>
                  <a:srgbClr val="262626"/>
                </a:solidFill>
                <a:latin typeface="Arial" pitchFamily="34" charset="0"/>
                <a:ea typeface="宋体" charset="-122"/>
              </a:rPr>
              <a:t>Gallery page:-</a:t>
            </a:r>
            <a:endParaRPr lang="en-IN" sz="3600" dirty="0"/>
          </a:p>
        </p:txBody>
      </p:sp>
      <p:pic>
        <p:nvPicPr>
          <p:cNvPr id="4" name="Picture 3">
            <a:extLst>
              <a:ext uri="{FF2B5EF4-FFF2-40B4-BE49-F238E27FC236}">
                <a16:creationId xmlns:a16="http://schemas.microsoft.com/office/drawing/2014/main" id="{49D5873B-8147-4078-B00F-652F1C7D538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51722" y="1736035"/>
            <a:ext cx="10429461" cy="4837043"/>
          </a:xfrm>
          <a:prstGeom prst="rect">
            <a:avLst/>
          </a:prstGeom>
        </p:spPr>
      </p:pic>
    </p:spTree>
    <p:extLst>
      <p:ext uri="{BB962C8B-B14F-4D97-AF65-F5344CB8AC3E}">
        <p14:creationId xmlns:p14="http://schemas.microsoft.com/office/powerpoint/2010/main" val="8617945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AC5C060-A9C7-45D5-9286-C8D3A0D8862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8139" y="1394791"/>
            <a:ext cx="10840278" cy="5218044"/>
          </a:xfrm>
          <a:prstGeom prst="rect">
            <a:avLst/>
          </a:prstGeom>
        </p:spPr>
      </p:pic>
      <p:sp>
        <p:nvSpPr>
          <p:cNvPr id="4" name="Rectangle 3">
            <a:extLst>
              <a:ext uri="{FF2B5EF4-FFF2-40B4-BE49-F238E27FC236}">
                <a16:creationId xmlns:a16="http://schemas.microsoft.com/office/drawing/2014/main" id="{8C42C3B5-5787-4DED-82B6-E66FB08838E6}"/>
              </a:ext>
            </a:extLst>
          </p:cNvPr>
          <p:cNvSpPr/>
          <p:nvPr/>
        </p:nvSpPr>
        <p:spPr>
          <a:xfrm>
            <a:off x="1735651" y="660159"/>
            <a:ext cx="2916183" cy="584775"/>
          </a:xfrm>
          <a:prstGeom prst="rect">
            <a:avLst/>
          </a:prstGeom>
        </p:spPr>
        <p:txBody>
          <a:bodyPr wrap="none">
            <a:spAutoFit/>
          </a:bodyPr>
          <a:lstStyle/>
          <a:p>
            <a:r>
              <a:rPr lang="en-IN" altLang="zh-CN" sz="3200" b="1" u="sng" dirty="0">
                <a:solidFill>
                  <a:srgbClr val="262626"/>
                </a:solidFill>
                <a:latin typeface="Arial" pitchFamily="34" charset="0"/>
                <a:ea typeface="宋体" charset="-122"/>
              </a:rPr>
              <a:t>Gallery page:-</a:t>
            </a:r>
            <a:endParaRPr lang="en-IN" sz="3200" dirty="0"/>
          </a:p>
        </p:txBody>
      </p:sp>
    </p:spTree>
    <p:extLst>
      <p:ext uri="{BB962C8B-B14F-4D97-AF65-F5344CB8AC3E}">
        <p14:creationId xmlns:p14="http://schemas.microsoft.com/office/powerpoint/2010/main" val="2278264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97152" name="Picture 2097151"/>
          <p:cNvPicPr>
            <a:picLocks/>
          </p:cNvPicPr>
          <p:nvPr/>
        </p:nvPicPr>
        <p:blipFill>
          <a:blip r:embed="rId2"/>
          <a:srcRect/>
          <a:stretch>
            <a:fillRect/>
          </a:stretch>
        </p:blipFill>
        <p:spPr>
          <a:xfrm>
            <a:off x="3986212" y="692150"/>
            <a:ext cx="3409950" cy="3409950"/>
          </a:xfrm>
          <a:prstGeom prst="rect">
            <a:avLst/>
          </a:prstGeom>
          <a:noFill/>
          <a:ln>
            <a:noFill/>
          </a:ln>
        </p:spPr>
      </p:pic>
      <p:sp>
        <p:nvSpPr>
          <p:cNvPr id="1048643" name="Rectangle 1048642"/>
          <p:cNvSpPr/>
          <p:nvPr/>
        </p:nvSpPr>
        <p:spPr>
          <a:xfrm>
            <a:off x="938212" y="4125912"/>
            <a:ext cx="6096000" cy="2376228"/>
          </a:xfrm>
          <a:prstGeom prst="rect">
            <a:avLst/>
          </a:prstGeom>
          <a:noFill/>
          <a:ln>
            <a:noFill/>
          </a:ln>
        </p:spPr>
        <p:txBody>
          <a:bodyPr vert="horz" lIns="91440" tIns="45720" rIns="91440" bIns="45720" anchor="t">
            <a:spAutoFit/>
          </a:bodyPr>
          <a:lstStyle>
            <a:lvl1pPr marL="0" indent="0" algn="l" eaLnBrk="1" fontAlgn="base" latinLnBrk="1" hangingPunct="1">
              <a:buFontTx/>
              <a:buNone/>
              <a:defRPr sz="1800" b="0">
                <a:solidFill>
                  <a:srgbClr val="000000"/>
                </a:solidFill>
                <a:latin typeface="Arial" charset="0"/>
                <a:ea typeface="Arial" charset="0"/>
              </a:defRPr>
            </a:lvl1pPr>
            <a:lvl2pPr marL="457200" indent="0" algn="l" eaLnBrk="1" fontAlgn="base" latinLnBrk="1" hangingPunct="1">
              <a:buFontTx/>
              <a:buNone/>
              <a:defRPr sz="1800" b="0">
                <a:solidFill>
                  <a:srgbClr val="000000"/>
                </a:solidFill>
                <a:latin typeface="Arial" charset="0"/>
                <a:ea typeface="Arial" charset="0"/>
              </a:defRPr>
            </a:lvl2pPr>
            <a:lvl3pPr marL="914400" indent="0" algn="l" eaLnBrk="1" fontAlgn="base" latinLnBrk="1" hangingPunct="1">
              <a:buFontTx/>
              <a:buNone/>
              <a:defRPr sz="1800" b="0">
                <a:solidFill>
                  <a:srgbClr val="000000"/>
                </a:solidFill>
                <a:latin typeface="Arial" charset="0"/>
                <a:ea typeface="Arial" charset="0"/>
              </a:defRPr>
            </a:lvl3pPr>
            <a:lvl4pPr marL="1371600" indent="0" algn="l" eaLnBrk="1" fontAlgn="base" latinLnBrk="1" hangingPunct="1">
              <a:buFontTx/>
              <a:buNone/>
              <a:defRPr sz="1800" b="0">
                <a:solidFill>
                  <a:srgbClr val="000000"/>
                </a:solidFill>
                <a:latin typeface="Arial" charset="0"/>
                <a:ea typeface="Arial" charset="0"/>
              </a:defRPr>
            </a:lvl4pPr>
            <a:lvl5pPr marL="1828800" indent="0" algn="l" eaLnBrk="1" fontAlgn="base" latinLnBrk="1" hangingPunct="1">
              <a:buFontTx/>
              <a:buNone/>
              <a:defRPr sz="1800" b="0">
                <a:solidFill>
                  <a:srgbClr val="000000"/>
                </a:solidFill>
                <a:latin typeface="Arial" charset="0"/>
                <a:ea typeface="Arial" charset="0"/>
              </a:defRPr>
            </a:lvl5pPr>
          </a:lstStyle>
          <a:p>
            <a:pPr marL="571500" lvl="0" indent="-912812" algn="l">
              <a:lnSpc>
                <a:spcPct val="107000"/>
              </a:lnSpc>
              <a:spcAft>
                <a:spcPts val="337"/>
              </a:spcAft>
              <a:buFont typeface="Wingdings" pitchFamily="2" charset="2"/>
              <a:buChar char="q"/>
              <a:tabLst>
                <a:tab pos="1828800" algn="ctr"/>
                <a:tab pos="2286000" algn="ctr"/>
                <a:tab pos="2743200" algn="ctr"/>
                <a:tab pos="3200400" algn="ctr"/>
                <a:tab pos="4278312" algn="ctr"/>
                <a:tab pos="1828800" algn="ctr"/>
                <a:tab pos="2286000" algn="ctr"/>
                <a:tab pos="2743200" algn="ctr"/>
                <a:tab pos="3200400" algn="ctr"/>
                <a:tab pos="4278312" algn="ctr"/>
                <a:tab pos="1828800" algn="ctr"/>
                <a:tab pos="2286000" algn="ctr"/>
                <a:tab pos="2743200" algn="ctr"/>
                <a:tab pos="3200400" algn="ctr"/>
                <a:tab pos="4278312" algn="ctr"/>
                <a:tab pos="1828800" algn="ctr"/>
                <a:tab pos="2286000" algn="ctr"/>
                <a:tab pos="2743200" algn="ctr"/>
                <a:tab pos="3200400" algn="ctr"/>
                <a:tab pos="4278312" algn="ctr"/>
                <a:tab pos="1828800" algn="ctr"/>
                <a:tab pos="2286000" algn="ctr"/>
                <a:tab pos="2743200" algn="ctr"/>
                <a:tab pos="3200400" algn="ctr"/>
                <a:tab pos="4278312" algn="ctr"/>
                <a:tab pos="1828800" algn="ctr"/>
                <a:tab pos="2286000" algn="ctr"/>
                <a:tab pos="2743200" algn="ctr"/>
                <a:tab pos="3200400" algn="ctr"/>
                <a:tab pos="4278312" algn="ctr"/>
                <a:tab pos="1828800" algn="ctr"/>
                <a:tab pos="2286000" algn="ctr"/>
                <a:tab pos="0" algn="l"/>
              </a:tabLst>
            </a:pPr>
            <a:r>
              <a:rPr lang="en-IN" altLang="en-US" b="1" u="sng" dirty="0">
                <a:solidFill>
                  <a:srgbClr val="000000"/>
                </a:solidFill>
                <a:latin typeface="Arial" pitchFamily="34" charset="0"/>
                <a:ea typeface="Arial" pitchFamily="34" charset="0"/>
              </a:rPr>
              <a:t>Submitted By:-</a:t>
            </a:r>
          </a:p>
          <a:p>
            <a:pPr marL="571500" lvl="0" indent="-912812" algn="l">
              <a:lnSpc>
                <a:spcPct val="107000"/>
              </a:lnSpc>
              <a:spcAft>
                <a:spcPts val="337"/>
              </a:spcAft>
            </a:pPr>
            <a:endParaRPr lang="en-IN" altLang="en-US" dirty="0">
              <a:solidFill>
                <a:srgbClr val="000000"/>
              </a:solidFill>
              <a:latin typeface="Arial" pitchFamily="34" charset="0"/>
              <a:ea typeface="Arial" pitchFamily="34" charset="0"/>
            </a:endParaRPr>
          </a:p>
          <a:p>
            <a:pPr marL="571500" lvl="0" indent="-912812" algn="l">
              <a:lnSpc>
                <a:spcPct val="107000"/>
              </a:lnSpc>
              <a:spcAft>
                <a:spcPts val="337"/>
              </a:spcAft>
            </a:pPr>
            <a:r>
              <a:rPr lang="en-IN" altLang="en-US" b="1" dirty="0">
                <a:solidFill>
                  <a:srgbClr val="000000"/>
                </a:solidFill>
                <a:latin typeface="Arial" pitchFamily="34" charset="0"/>
                <a:ea typeface="Arial" pitchFamily="34" charset="0"/>
              </a:rPr>
              <a:t>1. </a:t>
            </a:r>
            <a:r>
              <a:rPr lang="en-IN" altLang="en-US" dirty="0">
                <a:solidFill>
                  <a:srgbClr val="000000"/>
                </a:solidFill>
                <a:latin typeface="Arial" pitchFamily="34" charset="0"/>
                <a:ea typeface="Arial" pitchFamily="34" charset="0"/>
              </a:rPr>
              <a:t>Deepak Kumar</a:t>
            </a:r>
          </a:p>
          <a:p>
            <a:pPr marL="571500" lvl="0" indent="-912812" algn="l">
              <a:lnSpc>
                <a:spcPct val="107000"/>
              </a:lnSpc>
              <a:spcAft>
                <a:spcPts val="337"/>
              </a:spcAft>
            </a:pPr>
            <a:r>
              <a:rPr lang="en-IN" altLang="en-US" b="1" dirty="0">
                <a:solidFill>
                  <a:srgbClr val="000000"/>
                </a:solidFill>
                <a:latin typeface="Arial" pitchFamily="34" charset="0"/>
                <a:ea typeface="Arial" pitchFamily="34" charset="0"/>
              </a:rPr>
              <a:t>2. </a:t>
            </a:r>
            <a:r>
              <a:rPr lang="en-IN" altLang="en-US" dirty="0">
                <a:solidFill>
                  <a:srgbClr val="000000"/>
                </a:solidFill>
                <a:latin typeface="Arial" pitchFamily="34" charset="0"/>
                <a:ea typeface="Arial" pitchFamily="34" charset="0"/>
              </a:rPr>
              <a:t>Kumari Shikha.</a:t>
            </a:r>
          </a:p>
          <a:p>
            <a:pPr marL="571500" lvl="0" indent="-912812" algn="l">
              <a:lnSpc>
                <a:spcPct val="107000"/>
              </a:lnSpc>
              <a:spcAft>
                <a:spcPts val="337"/>
              </a:spcAft>
            </a:pPr>
            <a:r>
              <a:rPr lang="en-IN" altLang="en-US" b="1" dirty="0">
                <a:solidFill>
                  <a:srgbClr val="000000"/>
                </a:solidFill>
                <a:latin typeface="Arial" pitchFamily="34" charset="0"/>
                <a:ea typeface="Arial" pitchFamily="34" charset="0"/>
              </a:rPr>
              <a:t>3. </a:t>
            </a:r>
            <a:r>
              <a:rPr lang="en-IN" altLang="en-US" dirty="0">
                <a:solidFill>
                  <a:srgbClr val="000000"/>
                </a:solidFill>
                <a:latin typeface="Arial" pitchFamily="34" charset="0"/>
                <a:ea typeface="Arial" pitchFamily="34" charset="0"/>
              </a:rPr>
              <a:t>Abhishek Mittal</a:t>
            </a:r>
            <a:r>
              <a:rPr lang="en-IN" altLang="en-US" b="1" dirty="0">
                <a:solidFill>
                  <a:srgbClr val="000000"/>
                </a:solidFill>
                <a:latin typeface="Arial" pitchFamily="34" charset="0"/>
                <a:ea typeface="Arial" pitchFamily="34" charset="0"/>
              </a:rPr>
              <a:t>.</a:t>
            </a:r>
          </a:p>
          <a:p>
            <a:pPr marL="571500" lvl="0" indent="-912812" algn="l">
              <a:lnSpc>
                <a:spcPct val="107000"/>
              </a:lnSpc>
              <a:spcAft>
                <a:spcPts val="337"/>
              </a:spcAft>
            </a:pPr>
            <a:r>
              <a:rPr lang="en-IN" altLang="en-US" b="1" dirty="0">
                <a:solidFill>
                  <a:srgbClr val="000000"/>
                </a:solidFill>
                <a:latin typeface="Arial" pitchFamily="34" charset="0"/>
                <a:ea typeface="Arial" pitchFamily="34" charset="0"/>
              </a:rPr>
              <a:t>4. </a:t>
            </a:r>
            <a:r>
              <a:rPr lang="en-IN" altLang="en-US" dirty="0">
                <a:solidFill>
                  <a:srgbClr val="000000"/>
                </a:solidFill>
                <a:latin typeface="Arial" pitchFamily="34" charset="0"/>
                <a:ea typeface="Arial" pitchFamily="34" charset="0"/>
              </a:rPr>
              <a:t>S</a:t>
            </a:r>
            <a:r>
              <a:rPr lang="en-US" altLang="en-US" dirty="0">
                <a:solidFill>
                  <a:srgbClr val="000000"/>
                </a:solidFill>
                <a:latin typeface="Arial" pitchFamily="34" charset="0"/>
                <a:ea typeface="Arial" pitchFamily="34" charset="0"/>
              </a:rPr>
              <a:t>hourabh Rathi</a:t>
            </a:r>
            <a:r>
              <a:rPr lang="en-IN" altLang="en-US" dirty="0">
                <a:solidFill>
                  <a:srgbClr val="000000"/>
                </a:solidFill>
                <a:latin typeface="Arial" pitchFamily="34" charset="0"/>
                <a:ea typeface="Arial" pitchFamily="34" charset="0"/>
              </a:rPr>
              <a:t>.</a:t>
            </a:r>
          </a:p>
          <a:p>
            <a:pPr marL="571500" lvl="0" indent="-912812" algn="l">
              <a:lnSpc>
                <a:spcPct val="107000"/>
              </a:lnSpc>
              <a:spcAft>
                <a:spcPts val="337"/>
              </a:spcAft>
              <a:buFontTx/>
              <a:buAutoNum type="arabicPeriod"/>
            </a:pPr>
            <a:endParaRPr lang="en-IN" altLang="en-US" dirty="0">
              <a:solidFill>
                <a:srgbClr val="000000"/>
              </a:solidFill>
              <a:latin typeface="Arial" pitchFamily="34" charset="0"/>
              <a:ea typeface="Arial" pitchFamily="34" charset="0"/>
            </a:endParaRPr>
          </a:p>
        </p:txBody>
      </p:sp>
    </p:spTree>
  </p:cSld>
  <p:clrMapOvr>
    <a:masterClrMapping/>
  </p:clrMapOvr>
  <p:transition spd="slow">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A938252-25A3-4EDA-8766-09B793D7185B}"/>
              </a:ext>
            </a:extLst>
          </p:cNvPr>
          <p:cNvSpPr/>
          <p:nvPr/>
        </p:nvSpPr>
        <p:spPr>
          <a:xfrm>
            <a:off x="1921181" y="660929"/>
            <a:ext cx="3871573" cy="584775"/>
          </a:xfrm>
          <a:prstGeom prst="rect">
            <a:avLst/>
          </a:prstGeom>
        </p:spPr>
        <p:txBody>
          <a:bodyPr wrap="none">
            <a:spAutoFit/>
          </a:bodyPr>
          <a:lstStyle/>
          <a:p>
            <a:r>
              <a:rPr lang="en-IN" altLang="zh-CN" sz="3200" b="1" u="sng" dirty="0">
                <a:solidFill>
                  <a:srgbClr val="262626"/>
                </a:solidFill>
                <a:latin typeface="Arial" pitchFamily="34" charset="0"/>
                <a:ea typeface="宋体" charset="-122"/>
              </a:rPr>
              <a:t>Reservation page:-</a:t>
            </a:r>
            <a:endParaRPr lang="en-IN" sz="3200" dirty="0"/>
          </a:p>
        </p:txBody>
      </p:sp>
      <p:pic>
        <p:nvPicPr>
          <p:cNvPr id="4" name="Picture 3">
            <a:extLst>
              <a:ext uri="{FF2B5EF4-FFF2-40B4-BE49-F238E27FC236}">
                <a16:creationId xmlns:a16="http://schemas.microsoft.com/office/drawing/2014/main" id="{FD7D0C54-D26B-40C9-9811-E1A124E702A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3913" y="1417982"/>
            <a:ext cx="10469218" cy="5261113"/>
          </a:xfrm>
          <a:prstGeom prst="rect">
            <a:avLst/>
          </a:prstGeom>
        </p:spPr>
      </p:pic>
    </p:spTree>
    <p:extLst>
      <p:ext uri="{BB962C8B-B14F-4D97-AF65-F5344CB8AC3E}">
        <p14:creationId xmlns:p14="http://schemas.microsoft.com/office/powerpoint/2010/main" val="204015872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97157" name="Picture 2097156"/>
          <p:cNvPicPr>
            <a:picLocks/>
          </p:cNvPicPr>
          <p:nvPr/>
        </p:nvPicPr>
        <p:blipFill>
          <a:blip r:embed="rId2"/>
          <a:srcRect/>
          <a:stretch>
            <a:fillRect/>
          </a:stretch>
        </p:blipFill>
        <p:spPr>
          <a:xfrm>
            <a:off x="342900" y="0"/>
            <a:ext cx="11693525" cy="6873875"/>
          </a:xfrm>
          <a:prstGeom prst="rect">
            <a:avLst/>
          </a:prstGeom>
          <a:noFill/>
          <a:ln>
            <a:noFill/>
          </a:ln>
        </p:spPr>
      </p:pic>
    </p:spTree>
  </p:cSld>
  <p:clrMapOvr>
    <a:masterClrMapping/>
  </p:clrMapOvr>
  <p:transition spd="slow">
    <p:cove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44" name="Rectangle 1048643"/>
          <p:cNvSpPr/>
          <p:nvPr/>
        </p:nvSpPr>
        <p:spPr>
          <a:xfrm>
            <a:off x="352425" y="352425"/>
            <a:ext cx="11522075" cy="6416675"/>
          </a:xfrm>
          <a:prstGeom prst="rect">
            <a:avLst/>
          </a:prstGeom>
          <a:noFill/>
          <a:ln>
            <a:noFill/>
          </a:ln>
        </p:spPr>
        <p:txBody>
          <a:bodyPr vert="horz" lIns="91440" tIns="45720" rIns="91440" bIns="45720" anchor="t">
            <a:spAutoFit/>
          </a:bodyPr>
          <a:lstStyle>
            <a:lvl1pPr marL="0" indent="0" algn="l" eaLnBrk="1" fontAlgn="base" latinLnBrk="1" hangingPunct="1">
              <a:buFontTx/>
              <a:buNone/>
              <a:defRPr sz="1800" b="0">
                <a:solidFill>
                  <a:srgbClr val="000000"/>
                </a:solidFill>
                <a:latin typeface="Arial" charset="0"/>
                <a:ea typeface="Arial" charset="0"/>
              </a:defRPr>
            </a:lvl1pPr>
            <a:lvl2pPr marL="457200" indent="0" algn="l" eaLnBrk="1" fontAlgn="base" latinLnBrk="1" hangingPunct="1">
              <a:buFontTx/>
              <a:buNone/>
              <a:defRPr sz="1800" b="0">
                <a:solidFill>
                  <a:srgbClr val="000000"/>
                </a:solidFill>
                <a:latin typeface="Arial" charset="0"/>
                <a:ea typeface="Arial" charset="0"/>
              </a:defRPr>
            </a:lvl2pPr>
            <a:lvl3pPr marL="914400" indent="0" algn="l" eaLnBrk="1" fontAlgn="base" latinLnBrk="1" hangingPunct="1">
              <a:buFontTx/>
              <a:buNone/>
              <a:defRPr sz="1800" b="0">
                <a:solidFill>
                  <a:srgbClr val="000000"/>
                </a:solidFill>
                <a:latin typeface="Arial" charset="0"/>
                <a:ea typeface="Arial" charset="0"/>
              </a:defRPr>
            </a:lvl3pPr>
            <a:lvl4pPr marL="1371600" indent="0" algn="l" eaLnBrk="1" fontAlgn="base" latinLnBrk="1" hangingPunct="1">
              <a:buFontTx/>
              <a:buNone/>
              <a:defRPr sz="1800" b="0">
                <a:solidFill>
                  <a:srgbClr val="000000"/>
                </a:solidFill>
                <a:latin typeface="Arial" charset="0"/>
                <a:ea typeface="Arial" charset="0"/>
              </a:defRPr>
            </a:lvl4pPr>
            <a:lvl5pPr marL="1828800" indent="0" algn="l" eaLnBrk="1" fontAlgn="base" latinLnBrk="1" hangingPunct="1">
              <a:buFontTx/>
              <a:buNone/>
              <a:defRPr sz="1800" b="0">
                <a:solidFill>
                  <a:srgbClr val="000000"/>
                </a:solidFill>
                <a:latin typeface="Arial" charset="0"/>
                <a:ea typeface="Arial" charset="0"/>
              </a:defRPr>
            </a:lvl5pPr>
          </a:lstStyle>
          <a:p>
            <a:pPr lvl="0"/>
            <a:r>
              <a:rPr lang="en-IN" altLang="en-US" sz="4800" b="1"/>
              <a:t>                             </a:t>
            </a:r>
            <a:r>
              <a:rPr lang="en-IN" altLang="en-US" sz="4800" b="1" u="sng"/>
              <a:t>Contents</a:t>
            </a:r>
          </a:p>
          <a:p>
            <a:pPr lvl="0"/>
            <a:endParaRPr lang="en-IN" altLang="en-US" sz="2400" b="1"/>
          </a:p>
          <a:p>
            <a:pPr lvl="0"/>
            <a:r>
              <a:rPr lang="en-IN" altLang="en-US" sz="2400" b="1"/>
              <a:t>  1. Introduction</a:t>
            </a:r>
          </a:p>
          <a:p>
            <a:pPr lvl="0"/>
            <a:r>
              <a:rPr lang="en-IN" altLang="en-US" sz="2400" b="1"/>
              <a:t>          </a:t>
            </a:r>
            <a:r>
              <a:rPr lang="en-IN" altLang="en-US" sz="2400">
                <a:latin typeface="Century Gothic"/>
              </a:rPr>
              <a:t>1.1 Purpose</a:t>
            </a:r>
          </a:p>
          <a:p>
            <a:pPr lvl="0"/>
            <a:r>
              <a:rPr lang="en-IN" altLang="en-US" sz="2400" b="1">
                <a:latin typeface="Century Gothic"/>
              </a:rPr>
              <a:t>           </a:t>
            </a:r>
            <a:r>
              <a:rPr lang="en-IN" altLang="en-US" sz="2400">
                <a:latin typeface="Century Gothic"/>
              </a:rPr>
              <a:t>1.2 Scope</a:t>
            </a:r>
          </a:p>
          <a:p>
            <a:pPr lvl="0"/>
            <a:r>
              <a:rPr lang="en-IN" altLang="en-US" sz="2400" b="1">
                <a:latin typeface="Century Gothic"/>
              </a:rPr>
              <a:t>           </a:t>
            </a:r>
            <a:r>
              <a:rPr lang="en-IN" altLang="en-US" sz="2400">
                <a:latin typeface="Century Gothic"/>
              </a:rPr>
              <a:t>1.3 Technology Used</a:t>
            </a:r>
          </a:p>
          <a:p>
            <a:pPr lvl="0"/>
            <a:r>
              <a:rPr lang="en-IN" altLang="en-US" sz="2400">
                <a:latin typeface="Century Gothic"/>
              </a:rPr>
              <a:t>           1.4 Overview</a:t>
            </a:r>
          </a:p>
          <a:p>
            <a:pPr lvl="0"/>
            <a:r>
              <a:rPr lang="en-IN" altLang="en-US" sz="2400" b="1">
                <a:latin typeface="Century Gothic"/>
              </a:rPr>
              <a:t>           </a:t>
            </a:r>
            <a:r>
              <a:rPr lang="en-IN" altLang="en-US" sz="2400">
                <a:latin typeface="Century Gothic"/>
              </a:rPr>
              <a:t>1.5 Functionality</a:t>
            </a:r>
          </a:p>
          <a:p>
            <a:pPr lvl="0"/>
            <a:r>
              <a:rPr lang="en-IN" altLang="en-US" sz="2400" b="1">
                <a:latin typeface="Century Gothic"/>
              </a:rPr>
              <a:t>  </a:t>
            </a:r>
            <a:r>
              <a:rPr lang="en-IN" altLang="en-US" sz="2400" b="1"/>
              <a:t>2. Feasibility Study</a:t>
            </a:r>
          </a:p>
          <a:p>
            <a:pPr lvl="0"/>
            <a:r>
              <a:rPr lang="en-IN" altLang="en-US" sz="2400" b="1"/>
              <a:t>  3. Problem Statement</a:t>
            </a:r>
          </a:p>
          <a:p>
            <a:pPr lvl="0"/>
            <a:r>
              <a:rPr lang="en-IN" altLang="en-US" sz="2400" b="1"/>
              <a:t>  4. Solution Statement</a:t>
            </a:r>
          </a:p>
          <a:p>
            <a:pPr lvl="0"/>
            <a:r>
              <a:rPr lang="en-IN" altLang="en-US" sz="2400" b="1"/>
              <a:t>  5. Data Flow Diagram</a:t>
            </a:r>
          </a:p>
          <a:p>
            <a:pPr lvl="0"/>
            <a:r>
              <a:rPr lang="en-IN" altLang="en-US" sz="2400" b="1"/>
              <a:t>  6. Future Scope</a:t>
            </a:r>
          </a:p>
          <a:p>
            <a:pPr lvl="0"/>
            <a:r>
              <a:rPr lang="en-IN" altLang="en-US" sz="2400" b="1"/>
              <a:t>  7. Conclusion</a:t>
            </a:r>
          </a:p>
          <a:p>
            <a:pPr lvl="0"/>
            <a:endParaRPr lang="en-IN" altLang="en-US" sz="2400" b="1">
              <a:latin typeface="Century Gothic"/>
            </a:endParaRPr>
          </a:p>
          <a:p>
            <a:pPr lvl="0"/>
            <a:r>
              <a:rPr lang="en-IN" altLang="en-US" sz="2400" b="1">
                <a:latin typeface="Century Gothic"/>
              </a:rPr>
              <a:t>        </a:t>
            </a:r>
          </a:p>
          <a:p>
            <a:pPr lvl="0"/>
            <a:endParaRPr lang="en-IN" altLang="en-US"/>
          </a:p>
        </p:txBody>
      </p:sp>
    </p:spTree>
  </p:cSld>
  <p:clrMapOvr>
    <a:masterClrMapping/>
  </p:clrMapOvr>
  <p:transition spd="slow">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45" name="Rectangle 1048644"/>
          <p:cNvSpPr/>
          <p:nvPr/>
        </p:nvSpPr>
        <p:spPr>
          <a:xfrm>
            <a:off x="182562" y="12700"/>
            <a:ext cx="12009438" cy="6556475"/>
          </a:xfrm>
          <a:prstGeom prst="rect">
            <a:avLst/>
          </a:prstGeom>
          <a:noFill/>
          <a:ln>
            <a:noFill/>
          </a:ln>
        </p:spPr>
        <p:txBody>
          <a:bodyPr vert="horz" lIns="91440" tIns="45720" rIns="91440" bIns="45720" anchor="t">
            <a:spAutoFit/>
          </a:bodyPr>
          <a:lstStyle>
            <a:lvl1pPr marL="0" indent="0" algn="l" eaLnBrk="1" fontAlgn="base" latinLnBrk="1" hangingPunct="1">
              <a:buFontTx/>
              <a:buNone/>
              <a:defRPr sz="1800" b="0">
                <a:solidFill>
                  <a:srgbClr val="000000"/>
                </a:solidFill>
                <a:latin typeface="Arial" charset="0"/>
                <a:ea typeface="Arial" charset="0"/>
              </a:defRPr>
            </a:lvl1pPr>
            <a:lvl2pPr marL="457200" indent="0" algn="l" eaLnBrk="1" fontAlgn="base" latinLnBrk="1" hangingPunct="1">
              <a:buFontTx/>
              <a:buNone/>
              <a:defRPr sz="1800" b="0">
                <a:solidFill>
                  <a:srgbClr val="000000"/>
                </a:solidFill>
                <a:latin typeface="Arial" charset="0"/>
                <a:ea typeface="Arial" charset="0"/>
              </a:defRPr>
            </a:lvl2pPr>
            <a:lvl3pPr marL="914400" indent="0" algn="l" eaLnBrk="1" fontAlgn="base" latinLnBrk="1" hangingPunct="1">
              <a:buFontTx/>
              <a:buNone/>
              <a:defRPr sz="1800" b="0">
                <a:solidFill>
                  <a:srgbClr val="000000"/>
                </a:solidFill>
                <a:latin typeface="Arial" charset="0"/>
                <a:ea typeface="Arial" charset="0"/>
              </a:defRPr>
            </a:lvl3pPr>
            <a:lvl4pPr marL="1371600" indent="0" algn="l" eaLnBrk="1" fontAlgn="base" latinLnBrk="1" hangingPunct="1">
              <a:buFontTx/>
              <a:buNone/>
              <a:defRPr sz="1800" b="0">
                <a:solidFill>
                  <a:srgbClr val="000000"/>
                </a:solidFill>
                <a:latin typeface="Arial" charset="0"/>
                <a:ea typeface="Arial" charset="0"/>
              </a:defRPr>
            </a:lvl4pPr>
            <a:lvl5pPr marL="1828800" indent="0" algn="l" eaLnBrk="1" fontAlgn="base" latinLnBrk="1" hangingPunct="1">
              <a:buFontTx/>
              <a:buNone/>
              <a:defRPr sz="1800" b="0">
                <a:solidFill>
                  <a:srgbClr val="000000"/>
                </a:solidFill>
                <a:latin typeface="Arial" charset="0"/>
                <a:ea typeface="Arial" charset="0"/>
              </a:defRPr>
            </a:lvl5pPr>
          </a:lstStyle>
          <a:p>
            <a:pPr marL="234950" lvl="0" indent="-239712" algn="l">
              <a:lnSpc>
                <a:spcPct val="163000"/>
              </a:lnSpc>
              <a:buFontTx/>
              <a:buAutoNum type="arabicPeriod"/>
            </a:pPr>
            <a:r>
              <a:rPr lang="en-IN" altLang="en-US" sz="2800" b="1" u="sng" dirty="0">
                <a:solidFill>
                  <a:srgbClr val="000000"/>
                </a:solidFill>
                <a:latin typeface="Arial" pitchFamily="34" charset="0"/>
                <a:ea typeface="Arial" pitchFamily="34" charset="0"/>
              </a:rPr>
              <a:t>Introduction</a:t>
            </a:r>
            <a:r>
              <a:rPr lang="en-IN" altLang="en-US" sz="2800" b="1" dirty="0">
                <a:solidFill>
                  <a:srgbClr val="000000"/>
                </a:solidFill>
                <a:latin typeface="Arial" pitchFamily="34" charset="0"/>
                <a:ea typeface="Arial" pitchFamily="34" charset="0"/>
              </a:rPr>
              <a:t>:-</a:t>
            </a:r>
          </a:p>
          <a:p>
            <a:pPr marL="234950" lvl="0" indent="-239712" algn="l">
              <a:lnSpc>
                <a:spcPct val="163000"/>
              </a:lnSpc>
            </a:pPr>
            <a:r>
              <a:rPr lang="en-IN" altLang="en-US" sz="2000" b="1" dirty="0">
                <a:solidFill>
                  <a:srgbClr val="000000"/>
                </a:solidFill>
                <a:latin typeface="Arial" pitchFamily="34" charset="0"/>
                <a:ea typeface="Arial" pitchFamily="34" charset="0"/>
              </a:rPr>
              <a:t>     1.1 </a:t>
            </a:r>
            <a:r>
              <a:rPr lang="en-IN" altLang="en-US" sz="2000" b="1" u="sng" dirty="0">
                <a:solidFill>
                  <a:srgbClr val="000000"/>
                </a:solidFill>
                <a:latin typeface="Arial" pitchFamily="34" charset="0"/>
                <a:ea typeface="Arial" pitchFamily="34" charset="0"/>
              </a:rPr>
              <a:t>Purpose</a:t>
            </a:r>
            <a:r>
              <a:rPr lang="en-IN" altLang="en-US" sz="2000" b="1" dirty="0">
                <a:solidFill>
                  <a:srgbClr val="000000"/>
                </a:solidFill>
                <a:latin typeface="Arial" pitchFamily="34" charset="0"/>
                <a:ea typeface="Arial" pitchFamily="34" charset="0"/>
              </a:rPr>
              <a:t>:- </a:t>
            </a:r>
          </a:p>
          <a:p>
            <a:pPr marL="234950" lvl="0" indent="-239712" algn="l">
              <a:lnSpc>
                <a:spcPct val="107000"/>
              </a:lnSpc>
            </a:pPr>
            <a:r>
              <a:rPr lang="en-IN" altLang="en-US" dirty="0">
                <a:solidFill>
                  <a:srgbClr val="000000"/>
                </a:solidFill>
                <a:latin typeface="Arial" pitchFamily="34" charset="0"/>
                <a:ea typeface="Arial" pitchFamily="34" charset="0"/>
              </a:rPr>
              <a:t> </a:t>
            </a:r>
          </a:p>
          <a:p>
            <a:r>
              <a:rPr lang="en-US" dirty="0">
                <a:latin typeface="+mn-lt"/>
              </a:rPr>
              <a:t>The main focus of the project was to create a single working “point of management” restaurant system that acts as both a </a:t>
            </a:r>
          </a:p>
          <a:p>
            <a:r>
              <a:rPr lang="en-US" dirty="0">
                <a:latin typeface="+mn-lt"/>
              </a:rPr>
              <a:t>terminal for taking orders and a terminal for generating reports and making changes to employees or items on the menu.</a:t>
            </a:r>
          </a:p>
          <a:p>
            <a:r>
              <a:rPr lang="en-US" dirty="0">
                <a:latin typeface="+mn-lt"/>
              </a:rPr>
              <a:t> Project planning was done to define the scope of the project, assess risks, and estimate and schedule project activities and</a:t>
            </a:r>
          </a:p>
          <a:p>
            <a:r>
              <a:rPr lang="en-US" dirty="0">
                <a:latin typeface="+mn-lt"/>
              </a:rPr>
              <a:t> thereby lay the foundation for the execution, monitoring and control of the project.</a:t>
            </a:r>
            <a:endParaRPr lang="en-IN" i="1" dirty="0">
              <a:latin typeface="+mn-lt"/>
            </a:endParaRPr>
          </a:p>
          <a:p>
            <a:pPr marL="234950" lvl="0" indent="-239712" algn="just" fontAlgn="base">
              <a:lnSpc>
                <a:spcPct val="104000"/>
              </a:lnSpc>
              <a:spcAft>
                <a:spcPts val="62"/>
              </a:spcAft>
              <a:buClr>
                <a:srgbClr val="000000"/>
              </a:buClr>
              <a:buFont typeface="Arial" pitchFamily="34" charset="0"/>
              <a:buChar char="•"/>
            </a:pPr>
            <a:endParaRPr lang="en-IN" altLang="en-US" dirty="0">
              <a:solidFill>
                <a:srgbClr val="000000"/>
              </a:solidFill>
              <a:latin typeface="Arial" pitchFamily="34" charset="0"/>
              <a:ea typeface="Arial" pitchFamily="34" charset="0"/>
            </a:endParaRPr>
          </a:p>
          <a:p>
            <a:pPr marL="234950" lvl="0" indent="-239712" algn="l">
              <a:lnSpc>
                <a:spcPct val="107000"/>
              </a:lnSpc>
              <a:spcAft>
                <a:spcPts val="1137"/>
              </a:spcAft>
            </a:pPr>
            <a:r>
              <a:rPr lang="en-IN" altLang="en-US" dirty="0">
                <a:solidFill>
                  <a:srgbClr val="000000"/>
                </a:solidFill>
                <a:latin typeface="Arial" pitchFamily="34" charset="0"/>
                <a:ea typeface="Arial" pitchFamily="34" charset="0"/>
              </a:rPr>
              <a:t> </a:t>
            </a:r>
          </a:p>
          <a:p>
            <a:pPr marL="234950" lvl="0" indent="-239712" algn="l">
              <a:lnSpc>
                <a:spcPct val="107000"/>
              </a:lnSpc>
              <a:spcAft>
                <a:spcPts val="1250"/>
              </a:spcAft>
            </a:pPr>
            <a:r>
              <a:rPr lang="en-IN" altLang="en-US" dirty="0">
                <a:solidFill>
                  <a:srgbClr val="000000"/>
                </a:solidFill>
                <a:latin typeface="Arial" pitchFamily="34" charset="0"/>
                <a:ea typeface="Arial" pitchFamily="34" charset="0"/>
              </a:rPr>
              <a:t> </a:t>
            </a:r>
            <a:r>
              <a:rPr lang="en-IN" altLang="en-US" u="sng" dirty="0">
                <a:solidFill>
                  <a:srgbClr val="000000"/>
                </a:solidFill>
                <a:latin typeface="Arial" pitchFamily="34" charset="0"/>
                <a:ea typeface="Arial" pitchFamily="34" charset="0"/>
              </a:rPr>
              <a:t>Operator</a:t>
            </a:r>
            <a:r>
              <a:rPr lang="en-IN" altLang="en-US" dirty="0">
                <a:solidFill>
                  <a:srgbClr val="000000"/>
                </a:solidFill>
                <a:latin typeface="Arial" pitchFamily="34" charset="0"/>
                <a:ea typeface="Arial" pitchFamily="34" charset="0"/>
              </a:rPr>
              <a:t> : </a:t>
            </a:r>
          </a:p>
          <a:p>
            <a:pPr marL="234950" lvl="0" indent="-239712" algn="just" fontAlgn="base">
              <a:lnSpc>
                <a:spcPct val="104000"/>
              </a:lnSpc>
              <a:spcAft>
                <a:spcPts val="62"/>
              </a:spcAft>
              <a:buClr>
                <a:srgbClr val="000000"/>
              </a:buClr>
              <a:buFont typeface="Arial" pitchFamily="34" charset="0"/>
              <a:buChar char="•"/>
            </a:pPr>
            <a:r>
              <a:rPr lang="en-IN" altLang="en-US" dirty="0">
                <a:solidFill>
                  <a:srgbClr val="000000"/>
                </a:solidFill>
                <a:latin typeface="+mn-lt"/>
                <a:ea typeface="Arial" pitchFamily="34" charset="0"/>
              </a:rPr>
              <a:t>Can enter details. </a:t>
            </a:r>
          </a:p>
          <a:p>
            <a:pPr marL="234950" lvl="0" indent="-239712" algn="just" fontAlgn="base">
              <a:lnSpc>
                <a:spcPct val="104000"/>
              </a:lnSpc>
              <a:spcAft>
                <a:spcPts val="62"/>
              </a:spcAft>
              <a:buClr>
                <a:srgbClr val="000000"/>
              </a:buClr>
              <a:buFont typeface="Arial" pitchFamily="34" charset="0"/>
              <a:buChar char="•"/>
            </a:pPr>
            <a:r>
              <a:rPr lang="en-IN" altLang="en-US" dirty="0">
                <a:solidFill>
                  <a:srgbClr val="000000"/>
                </a:solidFill>
                <a:latin typeface="+mn-lt"/>
                <a:ea typeface="Arial" pitchFamily="34" charset="0"/>
              </a:rPr>
              <a:t>Can check types </a:t>
            </a:r>
            <a:r>
              <a:rPr lang="en-IN" altLang="en-US" dirty="0">
                <a:latin typeface="+mn-lt"/>
                <a:ea typeface="Arial" pitchFamily="34" charset="0"/>
              </a:rPr>
              <a:t>foods</a:t>
            </a:r>
            <a:r>
              <a:rPr lang="en-IN" altLang="en-US" dirty="0">
                <a:solidFill>
                  <a:srgbClr val="000000"/>
                </a:solidFill>
                <a:latin typeface="+mn-lt"/>
                <a:ea typeface="Arial" pitchFamily="34" charset="0"/>
              </a:rPr>
              <a:t>.</a:t>
            </a:r>
          </a:p>
          <a:p>
            <a:pPr marL="234950" lvl="0" indent="-239712" algn="just" fontAlgn="base">
              <a:lnSpc>
                <a:spcPct val="104000"/>
              </a:lnSpc>
              <a:spcAft>
                <a:spcPts val="62"/>
              </a:spcAft>
              <a:buClr>
                <a:srgbClr val="000000"/>
              </a:buClr>
              <a:buFont typeface="Arial" pitchFamily="34" charset="0"/>
              <a:buChar char="•"/>
            </a:pPr>
            <a:r>
              <a:rPr lang="en-US" altLang="en-US" dirty="0">
                <a:solidFill>
                  <a:srgbClr val="000000"/>
                </a:solidFill>
                <a:latin typeface="+mn-lt"/>
                <a:ea typeface="Arial" pitchFamily="34" charset="0"/>
              </a:rPr>
              <a:t>Can updates their profile.</a:t>
            </a:r>
          </a:p>
          <a:p>
            <a:pPr marL="234950" lvl="0" indent="-239712" algn="just" fontAlgn="base">
              <a:lnSpc>
                <a:spcPct val="104000"/>
              </a:lnSpc>
              <a:spcAft>
                <a:spcPts val="62"/>
              </a:spcAft>
              <a:buClr>
                <a:srgbClr val="000000"/>
              </a:buClr>
              <a:buFont typeface="Arial" pitchFamily="34" charset="0"/>
              <a:buChar char="•"/>
            </a:pPr>
            <a:r>
              <a:rPr lang="en-IN" altLang="en-US" dirty="0">
                <a:solidFill>
                  <a:srgbClr val="000000"/>
                </a:solidFill>
                <a:latin typeface="+mn-lt"/>
                <a:ea typeface="Arial" pitchFamily="34" charset="0"/>
              </a:rPr>
              <a:t>Can comment for any Query.</a:t>
            </a:r>
          </a:p>
          <a:p>
            <a:pPr marL="234950" lvl="0" indent="-239712" algn="just" fontAlgn="base">
              <a:lnSpc>
                <a:spcPct val="104000"/>
              </a:lnSpc>
              <a:spcAft>
                <a:spcPts val="62"/>
              </a:spcAft>
              <a:buClr>
                <a:srgbClr val="000000"/>
              </a:buClr>
              <a:buFont typeface="Arial" pitchFamily="34" charset="0"/>
              <a:buChar char="•"/>
            </a:pPr>
            <a:r>
              <a:rPr lang="en-US" altLang="en-US" dirty="0">
                <a:solidFill>
                  <a:srgbClr val="000000"/>
                </a:solidFill>
                <a:latin typeface="+mn-lt"/>
                <a:ea typeface="Arial" pitchFamily="34" charset="0"/>
              </a:rPr>
              <a:t>Can gave rating to </a:t>
            </a:r>
            <a:r>
              <a:rPr lang="en-US" altLang="en-US" dirty="0">
                <a:latin typeface="+mn-lt"/>
                <a:ea typeface="Arial" pitchFamily="34" charset="0"/>
              </a:rPr>
              <a:t>food</a:t>
            </a:r>
            <a:r>
              <a:rPr lang="en-US" altLang="en-US" dirty="0">
                <a:solidFill>
                  <a:srgbClr val="000000"/>
                </a:solidFill>
                <a:latin typeface="+mn-lt"/>
                <a:ea typeface="Arial" pitchFamily="34" charset="0"/>
              </a:rPr>
              <a:t>.</a:t>
            </a:r>
          </a:p>
          <a:p>
            <a:pPr marL="234950" lvl="0" indent="-239712" algn="l">
              <a:lnSpc>
                <a:spcPct val="107000"/>
              </a:lnSpc>
              <a:spcAft>
                <a:spcPts val="1137"/>
              </a:spcAft>
            </a:pPr>
            <a:r>
              <a:rPr lang="en-IN" altLang="en-US" dirty="0">
                <a:solidFill>
                  <a:srgbClr val="000000"/>
                </a:solidFill>
                <a:latin typeface="+mn-lt"/>
                <a:ea typeface="Arial" pitchFamily="34" charset="0"/>
              </a:rPr>
              <a:t>           </a:t>
            </a:r>
          </a:p>
          <a:p>
            <a:pPr marL="234950" lvl="0" indent="-239712" algn="l">
              <a:lnSpc>
                <a:spcPct val="107000"/>
              </a:lnSpc>
              <a:spcAft>
                <a:spcPts val="1125"/>
              </a:spcAft>
            </a:pPr>
            <a:r>
              <a:rPr lang="en-IN" altLang="en-US" dirty="0">
                <a:solidFill>
                  <a:srgbClr val="000000"/>
                </a:solidFill>
                <a:latin typeface="Arial" pitchFamily="34" charset="0"/>
                <a:ea typeface="Arial" pitchFamily="34" charset="0"/>
              </a:rPr>
              <a:t> </a:t>
            </a:r>
          </a:p>
          <a:p>
            <a:pPr marL="234950" lvl="0" indent="-239712" algn="l">
              <a:lnSpc>
                <a:spcPct val="107000"/>
              </a:lnSpc>
            </a:pPr>
            <a:r>
              <a:rPr lang="en-IN" altLang="en-US" dirty="0">
                <a:solidFill>
                  <a:srgbClr val="000000"/>
                </a:solidFill>
                <a:latin typeface="Arial" pitchFamily="34" charset="0"/>
                <a:ea typeface="Arial" pitchFamily="34" charset="0"/>
              </a:rPr>
              <a:t> </a:t>
            </a:r>
          </a:p>
        </p:txBody>
      </p:sp>
    </p:spTree>
  </p:cSld>
  <p:clrMapOvr>
    <a:masterClrMapping/>
  </p:clrMapOvr>
  <p:transition spd="slow">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46" name="Rectangle 1048645"/>
          <p:cNvSpPr/>
          <p:nvPr/>
        </p:nvSpPr>
        <p:spPr>
          <a:xfrm>
            <a:off x="354806" y="842410"/>
            <a:ext cx="11482388" cy="5238935"/>
          </a:xfrm>
          <a:prstGeom prst="rect">
            <a:avLst/>
          </a:prstGeom>
          <a:noFill/>
          <a:ln>
            <a:noFill/>
          </a:ln>
        </p:spPr>
        <p:txBody>
          <a:bodyPr vert="horz" wrap="square" lIns="91440" tIns="45720" rIns="91440" bIns="45720" anchor="t">
            <a:spAutoFit/>
          </a:bodyPr>
          <a:lstStyle>
            <a:lvl1pPr marL="0" indent="0" algn="l" eaLnBrk="1" fontAlgn="base" latinLnBrk="1" hangingPunct="1">
              <a:buFontTx/>
              <a:buNone/>
              <a:defRPr sz="1800" b="0">
                <a:solidFill>
                  <a:srgbClr val="000000"/>
                </a:solidFill>
                <a:latin typeface="Arial" charset="0"/>
                <a:ea typeface="Arial" charset="0"/>
              </a:defRPr>
            </a:lvl1pPr>
            <a:lvl2pPr marL="457200" indent="0" algn="l" eaLnBrk="1" fontAlgn="base" latinLnBrk="1" hangingPunct="1">
              <a:buFontTx/>
              <a:buNone/>
              <a:defRPr sz="1800" b="0">
                <a:solidFill>
                  <a:srgbClr val="000000"/>
                </a:solidFill>
                <a:latin typeface="Arial" charset="0"/>
                <a:ea typeface="Arial" charset="0"/>
              </a:defRPr>
            </a:lvl2pPr>
            <a:lvl3pPr marL="914400" indent="0" algn="l" eaLnBrk="1" fontAlgn="base" latinLnBrk="1" hangingPunct="1">
              <a:buFontTx/>
              <a:buNone/>
              <a:defRPr sz="1800" b="0">
                <a:solidFill>
                  <a:srgbClr val="000000"/>
                </a:solidFill>
                <a:latin typeface="Arial" charset="0"/>
                <a:ea typeface="Arial" charset="0"/>
              </a:defRPr>
            </a:lvl3pPr>
            <a:lvl4pPr marL="1371600" indent="0" algn="l" eaLnBrk="1" fontAlgn="base" latinLnBrk="1" hangingPunct="1">
              <a:buFontTx/>
              <a:buNone/>
              <a:defRPr sz="1800" b="0">
                <a:solidFill>
                  <a:srgbClr val="000000"/>
                </a:solidFill>
                <a:latin typeface="Arial" charset="0"/>
                <a:ea typeface="Arial" charset="0"/>
              </a:defRPr>
            </a:lvl4pPr>
            <a:lvl5pPr marL="1828800" indent="0" algn="l" eaLnBrk="1" fontAlgn="base" latinLnBrk="1" hangingPunct="1">
              <a:buFontTx/>
              <a:buNone/>
              <a:defRPr sz="1800" b="0">
                <a:solidFill>
                  <a:srgbClr val="000000"/>
                </a:solidFill>
                <a:latin typeface="Arial" charset="0"/>
                <a:ea typeface="Arial" charset="0"/>
              </a:defRPr>
            </a:lvl5pPr>
          </a:lstStyle>
          <a:p>
            <a:pPr marL="234950" lvl="0" indent="-239712" algn="l" fontAlgn="base">
              <a:lnSpc>
                <a:spcPct val="104000"/>
              </a:lnSpc>
              <a:spcAft>
                <a:spcPts val="1200"/>
              </a:spcAft>
              <a:buClr>
                <a:srgbClr val="000000"/>
              </a:buClr>
              <a:buFontTx/>
              <a:buNone/>
              <a:tabLst>
                <a:tab pos="958850" algn="ctr"/>
                <a:tab pos="3098800" algn="ctr"/>
                <a:tab pos="947737" algn="ctr"/>
                <a:tab pos="3443287" algn="ctr"/>
                <a:tab pos="947737" algn="ctr"/>
                <a:tab pos="3443287" algn="ctr"/>
              </a:tabLst>
            </a:pPr>
            <a:r>
              <a:rPr lang="en-IN" altLang="en-US" sz="2000" b="1" dirty="0">
                <a:solidFill>
                  <a:srgbClr val="000000"/>
                </a:solidFill>
                <a:latin typeface="Arial" pitchFamily="34" charset="0"/>
                <a:ea typeface="Arial" pitchFamily="34" charset="0"/>
              </a:rPr>
              <a:t> 1.2 </a:t>
            </a:r>
            <a:r>
              <a:rPr lang="en-IN" altLang="en-US" sz="2000" b="1" u="sng" dirty="0">
                <a:solidFill>
                  <a:srgbClr val="000000"/>
                </a:solidFill>
                <a:latin typeface="Arial" pitchFamily="34" charset="0"/>
                <a:ea typeface="Arial" pitchFamily="34" charset="0"/>
              </a:rPr>
              <a:t>Scope:-</a:t>
            </a:r>
          </a:p>
          <a:p>
            <a:r>
              <a:rPr lang="en-IN" altLang="en-US" sz="1600" dirty="0">
                <a:solidFill>
                  <a:srgbClr val="000000"/>
                </a:solidFill>
                <a:latin typeface="Arial" pitchFamily="34" charset="0"/>
                <a:ea typeface="Arial" pitchFamily="34" charset="0"/>
              </a:rPr>
              <a:t> </a:t>
            </a:r>
            <a:r>
              <a:rPr lang="en-US" dirty="0">
                <a:latin typeface="+mn-lt"/>
              </a:rPr>
              <a:t>Major software functions of the restaurant management system include managing orders, inventory, and employee</a:t>
            </a:r>
          </a:p>
          <a:p>
            <a:r>
              <a:rPr lang="en-US" dirty="0">
                <a:latin typeface="+mn-lt"/>
              </a:rPr>
              <a:t> records, and generating reports. </a:t>
            </a:r>
            <a:endParaRPr lang="en-IN" dirty="0">
              <a:latin typeface="+mn-lt"/>
            </a:endParaRPr>
          </a:p>
          <a:p>
            <a:r>
              <a:rPr lang="en-US" dirty="0">
                <a:latin typeface="+mn-lt"/>
              </a:rPr>
              <a:t>Order management includes creating and deleting orders, adding and removing items from an order and closing orders. Orders should also be stored in the database to be used to calculate total sales. Inventory management includes adding </a:t>
            </a:r>
          </a:p>
          <a:p>
            <a:r>
              <a:rPr lang="en-US" dirty="0">
                <a:latin typeface="+mn-lt"/>
              </a:rPr>
              <a:t>new products, deleting products and updating products and resources.   </a:t>
            </a:r>
            <a:endParaRPr lang="en-IN" dirty="0">
              <a:latin typeface="+mn-lt"/>
            </a:endParaRPr>
          </a:p>
          <a:p>
            <a:r>
              <a:rPr lang="en-IN" dirty="0">
                <a:latin typeface="+mn-lt"/>
              </a:rPr>
              <a:t> </a:t>
            </a:r>
          </a:p>
          <a:p>
            <a:r>
              <a:rPr lang="en-US" dirty="0">
                <a:latin typeface="+mn-lt"/>
              </a:rPr>
              <a:t>The software is responsible for a number of other functions.  Our software must be able to add employees, edit their</a:t>
            </a:r>
          </a:p>
          <a:p>
            <a:r>
              <a:rPr lang="en-US" dirty="0">
                <a:latin typeface="+mn-lt"/>
              </a:rPr>
              <a:t> information, and remove employees from the employee database.   Menu items must be added, edited, and deleted </a:t>
            </a:r>
          </a:p>
          <a:p>
            <a:r>
              <a:rPr lang="en-US" dirty="0">
                <a:latin typeface="+mn-lt"/>
              </a:rPr>
              <a:t>from the menu item database. Items that can be ordered must be able to be added and removed from an order.  </a:t>
            </a:r>
          </a:p>
          <a:p>
            <a:r>
              <a:rPr lang="en-US" dirty="0">
                <a:latin typeface="+mn-lt"/>
              </a:rPr>
              <a:t>All employees must be able to clock in and clock out.  Servers must be able to do what all employees do as well as take </a:t>
            </a:r>
          </a:p>
          <a:p>
            <a:r>
              <a:rPr lang="en-US" dirty="0">
                <a:latin typeface="+mn-lt"/>
              </a:rPr>
              <a:t>orders.  Managers should be able to do what all employees do and be able to edit item and employee information and </a:t>
            </a:r>
          </a:p>
          <a:p>
            <a:r>
              <a:rPr lang="en-US" dirty="0">
                <a:latin typeface="+mn-lt"/>
              </a:rPr>
              <a:t>generate reports.  Reports that should be generated include sales reports showing sales by food category and the total</a:t>
            </a:r>
          </a:p>
          <a:p>
            <a:r>
              <a:rPr lang="en-US" dirty="0">
                <a:latin typeface="+mn-lt"/>
              </a:rPr>
              <a:t> sales from the start of the day.  Orders should also be stored in the database to be used to calculate total sales.</a:t>
            </a:r>
            <a:endParaRPr lang="en-IN" dirty="0">
              <a:latin typeface="+mn-lt"/>
            </a:endParaRPr>
          </a:p>
          <a:p>
            <a:pPr marL="234950" lvl="0" indent="-239712" algn="l">
              <a:lnSpc>
                <a:spcPct val="107000"/>
              </a:lnSpc>
              <a:spcAft>
                <a:spcPts val="1125"/>
              </a:spcAft>
            </a:pPr>
            <a:endParaRPr lang="en-IN" altLang="en-US" sz="1600" dirty="0">
              <a:solidFill>
                <a:srgbClr val="000000"/>
              </a:solidFill>
              <a:latin typeface="Arial" pitchFamily="34" charset="0"/>
              <a:ea typeface="Arial" pitchFamily="34" charset="0"/>
            </a:endParaRPr>
          </a:p>
          <a:p>
            <a:pPr marL="234950" lvl="0" indent="-239712" algn="l" fontAlgn="base">
              <a:lnSpc>
                <a:spcPct val="104000"/>
              </a:lnSpc>
              <a:spcAft>
                <a:spcPts val="1312"/>
              </a:spcAft>
              <a:buClr>
                <a:srgbClr val="000000"/>
              </a:buClr>
              <a:buFontTx/>
              <a:buNone/>
            </a:pPr>
            <a:r>
              <a:rPr lang="en-IN" altLang="en-US" sz="1600" dirty="0">
                <a:solidFill>
                  <a:srgbClr val="000000"/>
                </a:solidFill>
                <a:latin typeface="Arial" pitchFamily="34" charset="0"/>
                <a:ea typeface="Arial" pitchFamily="34" charset="0"/>
              </a:rPr>
              <a:t>.</a:t>
            </a:r>
          </a:p>
          <a:p>
            <a:pPr marL="234950" lvl="0" indent="-239712" algn="l">
              <a:lnSpc>
                <a:spcPct val="107000"/>
              </a:lnSpc>
              <a:spcAft>
                <a:spcPts val="1162"/>
              </a:spcAft>
            </a:pPr>
            <a:endParaRPr lang="en-IN" altLang="en-US" sz="1600" dirty="0">
              <a:solidFill>
                <a:srgbClr val="000000"/>
              </a:solidFill>
              <a:latin typeface="Arial" pitchFamily="34" charset="0"/>
              <a:ea typeface="Arial" pitchFamily="34" charset="0"/>
            </a:endParaRPr>
          </a:p>
        </p:txBody>
      </p:sp>
    </p:spTree>
  </p:cSld>
  <p:clrMapOvr>
    <a:masterClrMapping/>
  </p:clrMapOvr>
  <p:transition spd="slow">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47" name="Rectangle 1048646"/>
          <p:cNvSpPr/>
          <p:nvPr/>
        </p:nvSpPr>
        <p:spPr>
          <a:xfrm>
            <a:off x="1199252" y="61331"/>
            <a:ext cx="10240962" cy="6796669"/>
          </a:xfrm>
          <a:prstGeom prst="rect">
            <a:avLst/>
          </a:prstGeom>
          <a:noFill/>
          <a:ln>
            <a:noFill/>
          </a:ln>
        </p:spPr>
        <p:txBody>
          <a:bodyPr vert="horz" lIns="91440" tIns="45720" rIns="91440" bIns="45720" anchor="t">
            <a:spAutoFit/>
          </a:bodyPr>
          <a:lstStyle>
            <a:lvl1pPr marL="0" indent="0" algn="l" eaLnBrk="1" fontAlgn="base" latinLnBrk="1" hangingPunct="1">
              <a:buFontTx/>
              <a:buNone/>
              <a:defRPr sz="1800" b="0">
                <a:solidFill>
                  <a:srgbClr val="000000"/>
                </a:solidFill>
                <a:latin typeface="Arial" charset="0"/>
                <a:ea typeface="Arial" charset="0"/>
              </a:defRPr>
            </a:lvl1pPr>
            <a:lvl2pPr marL="457200" indent="0" algn="l" eaLnBrk="1" fontAlgn="base" latinLnBrk="1" hangingPunct="1">
              <a:buFontTx/>
              <a:buNone/>
              <a:defRPr sz="1800" b="0">
                <a:solidFill>
                  <a:srgbClr val="000000"/>
                </a:solidFill>
                <a:latin typeface="Arial" charset="0"/>
                <a:ea typeface="Arial" charset="0"/>
              </a:defRPr>
            </a:lvl2pPr>
            <a:lvl3pPr marL="914400" indent="0" algn="l" eaLnBrk="1" fontAlgn="base" latinLnBrk="1" hangingPunct="1">
              <a:buFontTx/>
              <a:buNone/>
              <a:defRPr sz="1800" b="0">
                <a:solidFill>
                  <a:srgbClr val="000000"/>
                </a:solidFill>
                <a:latin typeface="Arial" charset="0"/>
                <a:ea typeface="Arial" charset="0"/>
              </a:defRPr>
            </a:lvl3pPr>
            <a:lvl4pPr marL="1371600" indent="0" algn="l" eaLnBrk="1" fontAlgn="base" latinLnBrk="1" hangingPunct="1">
              <a:buFontTx/>
              <a:buNone/>
              <a:defRPr sz="1800" b="0">
                <a:solidFill>
                  <a:srgbClr val="000000"/>
                </a:solidFill>
                <a:latin typeface="Arial" charset="0"/>
                <a:ea typeface="Arial" charset="0"/>
              </a:defRPr>
            </a:lvl4pPr>
            <a:lvl5pPr marL="1828800" indent="0" algn="l" eaLnBrk="1" fontAlgn="base" latinLnBrk="1" hangingPunct="1">
              <a:buFontTx/>
              <a:buNone/>
              <a:defRPr sz="1800" b="0">
                <a:solidFill>
                  <a:srgbClr val="000000"/>
                </a:solidFill>
                <a:latin typeface="Arial" charset="0"/>
                <a:ea typeface="Arial" charset="0"/>
              </a:defRPr>
            </a:lvl5pPr>
          </a:lstStyle>
          <a:p>
            <a:pPr marL="234950" lvl="0" indent="-239712">
              <a:lnSpc>
                <a:spcPct val="104000"/>
              </a:lnSpc>
              <a:spcAft>
                <a:spcPts val="1312"/>
              </a:spcAft>
              <a:buClr>
                <a:srgbClr val="000000"/>
              </a:buClr>
            </a:pPr>
            <a:r>
              <a:rPr lang="en-IN" altLang="en-US" sz="2400" b="1" dirty="0">
                <a:latin typeface="Arial" pitchFamily="34" charset="0"/>
                <a:ea typeface="Arial" pitchFamily="34" charset="0"/>
              </a:rPr>
              <a:t>1.3 </a:t>
            </a:r>
            <a:r>
              <a:rPr lang="en-IN" altLang="en-US" sz="2400" b="1" u="sng" dirty="0">
                <a:latin typeface="Arial" pitchFamily="34" charset="0"/>
                <a:ea typeface="Arial" pitchFamily="34" charset="0"/>
              </a:rPr>
              <a:t>Technology Used :-</a:t>
            </a:r>
            <a:r>
              <a:rPr lang="en-IN" altLang="en-US" u="sng" dirty="0">
                <a:latin typeface="Arial" pitchFamily="34" charset="0"/>
                <a:ea typeface="Arial" pitchFamily="34" charset="0"/>
              </a:rPr>
              <a:t> </a:t>
            </a:r>
          </a:p>
          <a:p>
            <a:r>
              <a:rPr lang="en-IN" altLang="en-US" sz="1200" dirty="0">
                <a:latin typeface="Calibri" pitchFamily="34" charset="0"/>
                <a:ea typeface="Calibri" pitchFamily="34" charset="0"/>
              </a:rPr>
              <a:t>	</a:t>
            </a:r>
            <a:r>
              <a:rPr lang="en-US" sz="2000" b="1" u="sng" dirty="0"/>
              <a:t>Programming languages: </a:t>
            </a:r>
            <a:endParaRPr lang="en-IN" sz="2000" b="1" dirty="0"/>
          </a:p>
          <a:p>
            <a:r>
              <a:rPr lang="en-US" b="1" dirty="0">
                <a:latin typeface="+mn-lt"/>
              </a:rPr>
              <a:t>JAVA EE</a:t>
            </a:r>
            <a:r>
              <a:rPr lang="en-US" dirty="0">
                <a:latin typeface="+mn-lt"/>
              </a:rPr>
              <a:t>: Java Enterprise Edition is a programming platform— part of the Java Platform-for developing </a:t>
            </a:r>
          </a:p>
          <a:p>
            <a:r>
              <a:rPr lang="en-US" dirty="0">
                <a:latin typeface="+mn-lt"/>
              </a:rPr>
              <a:t>and running distributed multi-tier architecture Java applications, based largely on modular software </a:t>
            </a:r>
          </a:p>
          <a:p>
            <a:r>
              <a:rPr lang="en-US" dirty="0">
                <a:latin typeface="+mn-lt"/>
              </a:rPr>
              <a:t>components running on an application server.</a:t>
            </a:r>
            <a:endParaRPr lang="en-IN" dirty="0">
              <a:latin typeface="+mn-lt"/>
            </a:endParaRPr>
          </a:p>
          <a:p>
            <a:r>
              <a:rPr lang="en-US" b="1" dirty="0">
                <a:latin typeface="+mn-lt"/>
              </a:rPr>
              <a:t>HTML:</a:t>
            </a:r>
            <a:r>
              <a:rPr lang="en-US" dirty="0">
                <a:latin typeface="+mn-lt"/>
              </a:rPr>
              <a:t> Hyper Text Markup is the predominant markup language for web pages. It provides a means to </a:t>
            </a:r>
          </a:p>
          <a:p>
            <a:r>
              <a:rPr lang="en-US" dirty="0">
                <a:latin typeface="+mn-lt"/>
              </a:rPr>
              <a:t>describe the structure of text-based information in a document and to supplement that text with </a:t>
            </a:r>
          </a:p>
          <a:p>
            <a:r>
              <a:rPr lang="en-US" dirty="0">
                <a:latin typeface="+mn-lt"/>
              </a:rPr>
              <a:t>interactive forms, embedded images, and other objects.</a:t>
            </a:r>
            <a:endParaRPr lang="en-IN" dirty="0">
              <a:latin typeface="+mn-lt"/>
            </a:endParaRPr>
          </a:p>
          <a:p>
            <a:r>
              <a:rPr lang="en-US" b="1" dirty="0">
                <a:latin typeface="+mn-lt"/>
              </a:rPr>
              <a:t>JSP:</a:t>
            </a:r>
            <a:r>
              <a:rPr lang="en-US" dirty="0">
                <a:latin typeface="+mn-lt"/>
              </a:rPr>
              <a:t> A </a:t>
            </a:r>
            <a:r>
              <a:rPr lang="en-US" b="1" dirty="0">
                <a:latin typeface="+mn-lt"/>
              </a:rPr>
              <a:t>C</a:t>
            </a:r>
            <a:r>
              <a:rPr lang="en-US" dirty="0">
                <a:latin typeface="+mn-lt"/>
              </a:rPr>
              <a:t>lient</a:t>
            </a:r>
            <a:r>
              <a:rPr lang="en-US" b="1" dirty="0">
                <a:latin typeface="+mn-lt"/>
              </a:rPr>
              <a:t>-</a:t>
            </a:r>
            <a:r>
              <a:rPr lang="en-US" dirty="0">
                <a:latin typeface="+mn-lt"/>
              </a:rPr>
              <a:t>side scripting language used to create dynamic web content and user interface.</a:t>
            </a:r>
            <a:endParaRPr lang="en-IN" dirty="0">
              <a:latin typeface="+mn-lt"/>
            </a:endParaRPr>
          </a:p>
          <a:p>
            <a:r>
              <a:rPr lang="en-US" b="1" dirty="0">
                <a:latin typeface="+mn-lt"/>
              </a:rPr>
              <a:t>MySQL:</a:t>
            </a:r>
            <a:r>
              <a:rPr lang="en-US" dirty="0">
                <a:latin typeface="+mn-lt"/>
              </a:rPr>
              <a:t>  The data of this application can be stored in the database.</a:t>
            </a:r>
            <a:endParaRPr lang="en-IN" dirty="0">
              <a:latin typeface="+mn-lt"/>
            </a:endParaRPr>
          </a:p>
          <a:p>
            <a:pPr marL="0" lvl="0" indent="-4762" algn="l" fontAlgn="base">
              <a:lnSpc>
                <a:spcPct val="107000"/>
              </a:lnSpc>
              <a:spcAft>
                <a:spcPts val="1250"/>
              </a:spcAft>
              <a:buClr>
                <a:srgbClr val="000000"/>
              </a:buClr>
              <a:buFontTx/>
              <a:buNone/>
            </a:pPr>
            <a:endParaRPr lang="en-IN" altLang="en-US" sz="2000" b="1" dirty="0">
              <a:latin typeface="Arial" pitchFamily="34" charset="0"/>
              <a:ea typeface="Arial" pitchFamily="34" charset="0"/>
            </a:endParaRPr>
          </a:p>
          <a:p>
            <a:pPr marL="0" lvl="0" indent="-4762" algn="l" fontAlgn="base">
              <a:lnSpc>
                <a:spcPct val="107000"/>
              </a:lnSpc>
              <a:spcAft>
                <a:spcPts val="1250"/>
              </a:spcAft>
              <a:buClr>
                <a:srgbClr val="000000"/>
              </a:buClr>
              <a:buFontTx/>
              <a:buNone/>
            </a:pPr>
            <a:r>
              <a:rPr lang="en-IN" altLang="en-US" sz="2000" b="1" dirty="0">
                <a:solidFill>
                  <a:srgbClr val="000000"/>
                </a:solidFill>
                <a:latin typeface="Arial" pitchFamily="34" charset="0"/>
                <a:ea typeface="Arial" pitchFamily="34" charset="0"/>
              </a:rPr>
              <a:t>1.4 </a:t>
            </a:r>
            <a:r>
              <a:rPr lang="en-IN" altLang="en-US" sz="2000" b="1" u="sng" dirty="0">
                <a:solidFill>
                  <a:srgbClr val="000000"/>
                </a:solidFill>
                <a:latin typeface="Arial" pitchFamily="34" charset="0"/>
                <a:ea typeface="Arial" pitchFamily="34" charset="0"/>
              </a:rPr>
              <a:t>Overview</a:t>
            </a:r>
            <a:r>
              <a:rPr lang="en-IN" altLang="en-US" sz="2000" b="1" dirty="0">
                <a:solidFill>
                  <a:srgbClr val="000000"/>
                </a:solidFill>
                <a:latin typeface="Arial" pitchFamily="34" charset="0"/>
                <a:ea typeface="Arial" pitchFamily="34" charset="0"/>
              </a:rPr>
              <a:t> : -</a:t>
            </a:r>
            <a:r>
              <a:rPr lang="en-IN" altLang="en-US" sz="1600" dirty="0">
                <a:solidFill>
                  <a:srgbClr val="000000"/>
                </a:solidFill>
                <a:latin typeface="Arial" pitchFamily="34" charset="0"/>
                <a:ea typeface="Arial" pitchFamily="34" charset="0"/>
              </a:rPr>
              <a:t>	 </a:t>
            </a:r>
          </a:p>
          <a:p>
            <a:pPr lvl="0" indent="-4762" algn="just">
              <a:lnSpc>
                <a:spcPct val="104000"/>
              </a:lnSpc>
              <a:spcAft>
                <a:spcPts val="1175"/>
              </a:spcAft>
            </a:pPr>
            <a:r>
              <a:rPr lang="en-IN" altLang="en-US" sz="1600" dirty="0">
                <a:solidFill>
                  <a:srgbClr val="000000"/>
                </a:solidFill>
                <a:latin typeface="Arial" pitchFamily="34" charset="0"/>
                <a:ea typeface="Arial" pitchFamily="34" charset="0"/>
              </a:rPr>
              <a:t> </a:t>
            </a:r>
            <a:r>
              <a:rPr lang="en-IN" altLang="en-US" dirty="0">
                <a:solidFill>
                  <a:srgbClr val="000000"/>
                </a:solidFill>
                <a:latin typeface="+mn-lt"/>
                <a:ea typeface="Arial" pitchFamily="34" charset="0"/>
              </a:rPr>
              <a:t>Project is related to Restaurant Management which provides to search a </a:t>
            </a:r>
            <a:r>
              <a:rPr lang="en-IN" altLang="en-US" dirty="0">
                <a:latin typeface="+mn-lt"/>
                <a:ea typeface="Arial" pitchFamily="34" charset="0"/>
              </a:rPr>
              <a:t>food and book table</a:t>
            </a:r>
            <a:r>
              <a:rPr lang="en-IN" altLang="en-US" dirty="0">
                <a:solidFill>
                  <a:srgbClr val="000000"/>
                </a:solidFill>
                <a:latin typeface="+mn-lt"/>
                <a:ea typeface="Arial" pitchFamily="34" charset="0"/>
              </a:rPr>
              <a:t>.</a:t>
            </a:r>
          </a:p>
          <a:p>
            <a:pPr lvl="0" indent="-4762" algn="just">
              <a:lnSpc>
                <a:spcPct val="104000"/>
              </a:lnSpc>
              <a:spcAft>
                <a:spcPts val="1175"/>
              </a:spcAft>
            </a:pPr>
            <a:r>
              <a:rPr lang="en-IN" altLang="en-US" dirty="0">
                <a:solidFill>
                  <a:srgbClr val="000000"/>
                </a:solidFill>
                <a:latin typeface="+mn-lt"/>
                <a:ea typeface="Arial" pitchFamily="34" charset="0"/>
              </a:rPr>
              <a:t> Any </a:t>
            </a:r>
            <a:r>
              <a:rPr lang="en-IN" altLang="en-US" dirty="0">
                <a:latin typeface="+mn-lt"/>
                <a:ea typeface="Arial" pitchFamily="34" charset="0"/>
              </a:rPr>
              <a:t>person can become a user  by filling a prescribed form. </a:t>
            </a:r>
            <a:endParaRPr lang="en-IN" altLang="en-US" dirty="0">
              <a:solidFill>
                <a:srgbClr val="000000"/>
              </a:solidFill>
              <a:latin typeface="+mn-lt"/>
              <a:ea typeface="Arial" pitchFamily="34" charset="0"/>
            </a:endParaRPr>
          </a:p>
          <a:p>
            <a:pPr marL="0" lvl="0" indent="-4762" algn="l">
              <a:lnSpc>
                <a:spcPct val="107000"/>
              </a:lnSpc>
              <a:spcAft>
                <a:spcPts val="1125"/>
              </a:spcAft>
            </a:pPr>
            <a:r>
              <a:rPr lang="en-IN" altLang="en-US" sz="1600" dirty="0">
                <a:solidFill>
                  <a:srgbClr val="000000"/>
                </a:solidFill>
                <a:latin typeface="Arial" pitchFamily="34" charset="0"/>
                <a:ea typeface="Arial" pitchFamily="34" charset="0"/>
              </a:rPr>
              <a:t> </a:t>
            </a:r>
          </a:p>
          <a:p>
            <a:pPr marL="0" lvl="0" indent="-4762" algn="l">
              <a:lnSpc>
                <a:spcPct val="107000"/>
              </a:lnSpc>
              <a:spcAft>
                <a:spcPts val="1125"/>
              </a:spcAft>
            </a:pPr>
            <a:r>
              <a:rPr lang="en-IN" altLang="en-US" sz="2000" b="1" dirty="0">
                <a:solidFill>
                  <a:srgbClr val="000000"/>
                </a:solidFill>
                <a:latin typeface="Arial" pitchFamily="34" charset="0"/>
                <a:ea typeface="Arial" pitchFamily="34" charset="0"/>
              </a:rPr>
              <a:t>1.5 </a:t>
            </a:r>
            <a:r>
              <a:rPr lang="en-IN" altLang="en-US" sz="2000" b="1" u="sng" dirty="0">
                <a:solidFill>
                  <a:srgbClr val="000000"/>
                </a:solidFill>
                <a:latin typeface="Arial" pitchFamily="34" charset="0"/>
                <a:ea typeface="Arial" pitchFamily="34" charset="0"/>
              </a:rPr>
              <a:t>Functionality :</a:t>
            </a:r>
            <a:r>
              <a:rPr lang="en-IN" altLang="en-US" sz="2000" b="1" dirty="0">
                <a:solidFill>
                  <a:srgbClr val="000000"/>
                </a:solidFill>
                <a:latin typeface="Arial" pitchFamily="34" charset="0"/>
                <a:ea typeface="Arial" pitchFamily="34" charset="0"/>
              </a:rPr>
              <a:t> -</a:t>
            </a:r>
          </a:p>
          <a:p>
            <a:pPr marL="1143000" lvl="2" indent="-228600" algn="just" fontAlgn="base">
              <a:lnSpc>
                <a:spcPct val="104000"/>
              </a:lnSpc>
              <a:spcAft>
                <a:spcPts val="62"/>
              </a:spcAft>
              <a:buClr>
                <a:srgbClr val="000000"/>
              </a:buClr>
              <a:buFont typeface="Arial" pitchFamily="34" charset="0"/>
              <a:buChar char="•"/>
            </a:pPr>
            <a:r>
              <a:rPr lang="en-US" altLang="en-US" dirty="0">
                <a:solidFill>
                  <a:srgbClr val="000000"/>
                </a:solidFill>
                <a:latin typeface="+mn-lt"/>
                <a:ea typeface="Arial" pitchFamily="34" charset="0"/>
              </a:rPr>
              <a:t>Restaurant Management System.</a:t>
            </a:r>
          </a:p>
          <a:p>
            <a:pPr marL="1143000" lvl="2" indent="-228600" algn="just" fontAlgn="base">
              <a:lnSpc>
                <a:spcPct val="104000"/>
              </a:lnSpc>
              <a:spcAft>
                <a:spcPts val="62"/>
              </a:spcAft>
              <a:buClr>
                <a:srgbClr val="000000"/>
              </a:buClr>
              <a:buFont typeface="Arial" pitchFamily="34" charset="0"/>
              <a:buChar char="•"/>
            </a:pPr>
            <a:r>
              <a:rPr lang="en-US" altLang="en-US" dirty="0">
                <a:solidFill>
                  <a:srgbClr val="000000"/>
                </a:solidFill>
                <a:latin typeface="+mn-lt"/>
                <a:ea typeface="Arial" pitchFamily="34" charset="0"/>
              </a:rPr>
              <a:t>Comments for any issues</a:t>
            </a:r>
          </a:p>
          <a:p>
            <a:pPr marL="1143000" lvl="2" indent="-228600" algn="just" fontAlgn="base">
              <a:lnSpc>
                <a:spcPct val="104000"/>
              </a:lnSpc>
              <a:spcAft>
                <a:spcPts val="62"/>
              </a:spcAft>
              <a:buClr>
                <a:srgbClr val="000000"/>
              </a:buClr>
              <a:buFont typeface="Arial" pitchFamily="34" charset="0"/>
              <a:buChar char="•"/>
            </a:pPr>
            <a:r>
              <a:rPr lang="en-US" altLang="en-US" dirty="0">
                <a:solidFill>
                  <a:srgbClr val="000000"/>
                </a:solidFill>
                <a:latin typeface="+mn-lt"/>
                <a:ea typeface="Arial" pitchFamily="34" charset="0"/>
              </a:rPr>
              <a:t>User rating system</a:t>
            </a:r>
            <a:r>
              <a:rPr lang="en-US" altLang="en-US" sz="1600" dirty="0">
                <a:solidFill>
                  <a:srgbClr val="000000"/>
                </a:solidFill>
                <a:latin typeface="Arial" pitchFamily="34" charset="0"/>
                <a:ea typeface="Arial" pitchFamily="34" charset="0"/>
              </a:rPr>
              <a:t>.</a:t>
            </a:r>
          </a:p>
        </p:txBody>
      </p:sp>
    </p:spTree>
  </p:cSld>
  <p:clrMapOvr>
    <a:masterClrMapping/>
  </p:clrMapOvr>
  <p:transition spd="slow">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48" name="Rectangle 1048647"/>
          <p:cNvSpPr/>
          <p:nvPr/>
        </p:nvSpPr>
        <p:spPr>
          <a:xfrm>
            <a:off x="279400" y="768350"/>
            <a:ext cx="9047162" cy="2079625"/>
          </a:xfrm>
          <a:prstGeom prst="rect">
            <a:avLst/>
          </a:prstGeom>
          <a:noFill/>
          <a:ln>
            <a:noFill/>
          </a:ln>
        </p:spPr>
        <p:txBody>
          <a:bodyPr vert="horz" lIns="91440" tIns="45720" rIns="91440" bIns="45720" anchor="t">
            <a:spAutoFit/>
          </a:bodyPr>
          <a:lstStyle>
            <a:lvl1pPr marL="0" indent="0" algn="l" eaLnBrk="1" fontAlgn="base" latinLnBrk="1" hangingPunct="1">
              <a:buFontTx/>
              <a:buNone/>
              <a:defRPr sz="1800" b="0">
                <a:solidFill>
                  <a:srgbClr val="000000"/>
                </a:solidFill>
                <a:latin typeface="Arial" charset="0"/>
                <a:ea typeface="Arial" charset="0"/>
              </a:defRPr>
            </a:lvl1pPr>
            <a:lvl2pPr marL="457200" indent="0" algn="l" eaLnBrk="1" fontAlgn="base" latinLnBrk="1" hangingPunct="1">
              <a:buFontTx/>
              <a:buNone/>
              <a:defRPr sz="1800" b="0">
                <a:solidFill>
                  <a:srgbClr val="000000"/>
                </a:solidFill>
                <a:latin typeface="Arial" charset="0"/>
                <a:ea typeface="Arial" charset="0"/>
              </a:defRPr>
            </a:lvl2pPr>
            <a:lvl3pPr marL="914400" indent="0" algn="l" eaLnBrk="1" fontAlgn="base" latinLnBrk="1" hangingPunct="1">
              <a:buFontTx/>
              <a:buNone/>
              <a:defRPr sz="1800" b="0">
                <a:solidFill>
                  <a:srgbClr val="000000"/>
                </a:solidFill>
                <a:latin typeface="Arial" charset="0"/>
                <a:ea typeface="Arial" charset="0"/>
              </a:defRPr>
            </a:lvl3pPr>
            <a:lvl4pPr marL="1371600" indent="0" algn="l" eaLnBrk="1" fontAlgn="base" latinLnBrk="1" hangingPunct="1">
              <a:buFontTx/>
              <a:buNone/>
              <a:defRPr sz="1800" b="0">
                <a:solidFill>
                  <a:srgbClr val="000000"/>
                </a:solidFill>
                <a:latin typeface="Arial" charset="0"/>
                <a:ea typeface="Arial" charset="0"/>
              </a:defRPr>
            </a:lvl4pPr>
            <a:lvl5pPr marL="1828800" indent="0" algn="l" eaLnBrk="1" fontAlgn="base" latinLnBrk="1" hangingPunct="1">
              <a:buFontTx/>
              <a:buNone/>
              <a:defRPr sz="1800" b="0">
                <a:solidFill>
                  <a:srgbClr val="000000"/>
                </a:solidFill>
                <a:latin typeface="Arial" charset="0"/>
                <a:ea typeface="Arial" charset="0"/>
              </a:defRPr>
            </a:lvl5pPr>
          </a:lstStyle>
          <a:p>
            <a:pPr marL="234950" lvl="0" indent="-239712" algn="l">
              <a:lnSpc>
                <a:spcPct val="107000"/>
              </a:lnSpc>
              <a:spcAft>
                <a:spcPts val="1450"/>
              </a:spcAft>
            </a:pPr>
            <a:r>
              <a:rPr lang="en-IN" altLang="en-US" sz="2800">
                <a:solidFill>
                  <a:srgbClr val="000000"/>
                </a:solidFill>
                <a:latin typeface="Arial" pitchFamily="34" charset="0"/>
                <a:ea typeface="Calibri" pitchFamily="34" charset="0"/>
              </a:rPr>
              <a:t> </a:t>
            </a:r>
            <a:r>
              <a:rPr lang="en-IN" altLang="en-US" sz="2800">
                <a:solidFill>
                  <a:srgbClr val="000000"/>
                </a:solidFill>
                <a:latin typeface="Arial" pitchFamily="34" charset="0"/>
                <a:ea typeface="Arial" pitchFamily="34" charset="0"/>
              </a:rPr>
              <a:t>2. </a:t>
            </a:r>
            <a:r>
              <a:rPr lang="en-IN" altLang="en-US" sz="2800" u="sng">
                <a:solidFill>
                  <a:srgbClr val="000000"/>
                </a:solidFill>
                <a:latin typeface="Arial" pitchFamily="34" charset="0"/>
                <a:ea typeface="Arial" pitchFamily="34" charset="0"/>
              </a:rPr>
              <a:t>Feasibility Study</a:t>
            </a:r>
            <a:r>
              <a:rPr lang="en-IN" altLang="en-US" sz="2800">
                <a:solidFill>
                  <a:srgbClr val="000000"/>
                </a:solidFill>
                <a:latin typeface="Arial" pitchFamily="34" charset="0"/>
                <a:ea typeface="Arial" pitchFamily="34" charset="0"/>
              </a:rPr>
              <a:t>:-</a:t>
            </a:r>
          </a:p>
          <a:p>
            <a:pPr marL="234950" lvl="0" indent="-239712" algn="l">
              <a:lnSpc>
                <a:spcPct val="107000"/>
              </a:lnSpc>
              <a:spcAft>
                <a:spcPts val="1450"/>
              </a:spcAft>
            </a:pPr>
            <a:endParaRPr lang="en-IN" altLang="en-US" sz="1600">
              <a:solidFill>
                <a:srgbClr val="000000"/>
              </a:solidFill>
              <a:latin typeface="Arial" pitchFamily="34" charset="0"/>
              <a:ea typeface="Arial" pitchFamily="34" charset="0"/>
            </a:endParaRPr>
          </a:p>
          <a:p>
            <a:pPr marL="234950" lvl="0" indent="-239712" algn="just">
              <a:lnSpc>
                <a:spcPct val="104000"/>
              </a:lnSpc>
              <a:spcAft>
                <a:spcPts val="1175"/>
              </a:spcAft>
            </a:pPr>
            <a:r>
              <a:rPr lang="en-IN" altLang="en-US" sz="1600">
                <a:solidFill>
                  <a:srgbClr val="000000"/>
                </a:solidFill>
                <a:latin typeface="Arial" pitchFamily="34" charset="0"/>
                <a:ea typeface="Arial" pitchFamily="34" charset="0"/>
              </a:rPr>
              <a:t>In feasibility study phase we had undergone through various steps which are describe as under : </a:t>
            </a:r>
          </a:p>
          <a:p>
            <a:pPr marL="742950" lvl="1" indent="-285750" algn="just" fontAlgn="base">
              <a:lnSpc>
                <a:spcPct val="104000"/>
              </a:lnSpc>
              <a:spcAft>
                <a:spcPts val="62"/>
              </a:spcAft>
              <a:buClr>
                <a:srgbClr val="000000"/>
              </a:buClr>
              <a:buFontTx/>
              <a:buAutoNum type="arabicPeriod"/>
            </a:pPr>
            <a:r>
              <a:rPr lang="en-IN" altLang="en-US" sz="1600">
                <a:solidFill>
                  <a:srgbClr val="000000"/>
                </a:solidFill>
                <a:latin typeface="Arial" pitchFamily="34" charset="0"/>
                <a:ea typeface="Arial" pitchFamily="34" charset="0"/>
              </a:rPr>
              <a:t>Identify the origin of the information at different level. </a:t>
            </a:r>
          </a:p>
          <a:p>
            <a:pPr marL="742950" lvl="1" indent="-285750" algn="just" fontAlgn="base">
              <a:lnSpc>
                <a:spcPct val="104000"/>
              </a:lnSpc>
              <a:spcAft>
                <a:spcPts val="62"/>
              </a:spcAft>
              <a:buClr>
                <a:srgbClr val="000000"/>
              </a:buClr>
              <a:buFontTx/>
              <a:buAutoNum type="arabicPeriod"/>
            </a:pPr>
            <a:r>
              <a:rPr lang="en-IN" altLang="en-US" sz="1600">
                <a:solidFill>
                  <a:srgbClr val="000000"/>
                </a:solidFill>
                <a:latin typeface="Arial" pitchFamily="34" charset="0"/>
                <a:ea typeface="Arial" pitchFamily="34" charset="0"/>
              </a:rPr>
              <a:t>Identify the expectation of user from this system. </a:t>
            </a:r>
          </a:p>
        </p:txBody>
      </p:sp>
    </p:spTree>
  </p:cSld>
  <p:clrMapOvr>
    <a:masterClrMapping/>
  </p:clrMapOvr>
  <p:transition spd="slow">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49" name="Rectangle 1048648"/>
          <p:cNvSpPr/>
          <p:nvPr/>
        </p:nvSpPr>
        <p:spPr>
          <a:xfrm>
            <a:off x="328612" y="96837"/>
            <a:ext cx="11534775" cy="4019114"/>
          </a:xfrm>
          <a:prstGeom prst="rect">
            <a:avLst/>
          </a:prstGeom>
          <a:noFill/>
          <a:ln>
            <a:noFill/>
          </a:ln>
        </p:spPr>
        <p:txBody>
          <a:bodyPr vert="horz" lIns="91440" tIns="45720" rIns="91440" bIns="45720" anchor="t">
            <a:spAutoFit/>
          </a:bodyPr>
          <a:lstStyle>
            <a:lvl1pPr marL="0" indent="0" algn="l" eaLnBrk="1" fontAlgn="base" latinLnBrk="1" hangingPunct="1">
              <a:buFontTx/>
              <a:buNone/>
              <a:defRPr sz="1800" b="0">
                <a:solidFill>
                  <a:srgbClr val="000000"/>
                </a:solidFill>
                <a:latin typeface="Arial" charset="0"/>
                <a:ea typeface="Arial" charset="0"/>
              </a:defRPr>
            </a:lvl1pPr>
            <a:lvl2pPr marL="457200" indent="0" algn="l" eaLnBrk="1" fontAlgn="base" latinLnBrk="1" hangingPunct="1">
              <a:buFontTx/>
              <a:buNone/>
              <a:defRPr sz="1800" b="0">
                <a:solidFill>
                  <a:srgbClr val="000000"/>
                </a:solidFill>
                <a:latin typeface="Arial" charset="0"/>
                <a:ea typeface="Arial" charset="0"/>
              </a:defRPr>
            </a:lvl2pPr>
            <a:lvl3pPr marL="914400" indent="0" algn="l" eaLnBrk="1" fontAlgn="base" latinLnBrk="1" hangingPunct="1">
              <a:buFontTx/>
              <a:buNone/>
              <a:defRPr sz="1800" b="0">
                <a:solidFill>
                  <a:srgbClr val="000000"/>
                </a:solidFill>
                <a:latin typeface="Arial" charset="0"/>
                <a:ea typeface="Arial" charset="0"/>
              </a:defRPr>
            </a:lvl3pPr>
            <a:lvl4pPr marL="1371600" indent="0" algn="l" eaLnBrk="1" fontAlgn="base" latinLnBrk="1" hangingPunct="1">
              <a:buFontTx/>
              <a:buNone/>
              <a:defRPr sz="1800" b="0">
                <a:solidFill>
                  <a:srgbClr val="000000"/>
                </a:solidFill>
                <a:latin typeface="Arial" charset="0"/>
                <a:ea typeface="Arial" charset="0"/>
              </a:defRPr>
            </a:lvl4pPr>
            <a:lvl5pPr marL="1828800" indent="0" algn="l" eaLnBrk="1" fontAlgn="base" latinLnBrk="1" hangingPunct="1">
              <a:buFontTx/>
              <a:buNone/>
              <a:defRPr sz="1800" b="0">
                <a:solidFill>
                  <a:srgbClr val="000000"/>
                </a:solidFill>
                <a:latin typeface="Arial" charset="0"/>
                <a:ea typeface="Arial" charset="0"/>
              </a:defRPr>
            </a:lvl5pPr>
          </a:lstStyle>
          <a:p>
            <a:pPr marL="234950" lvl="0" indent="-239712" algn="l">
              <a:lnSpc>
                <a:spcPct val="107000"/>
              </a:lnSpc>
              <a:spcAft>
                <a:spcPts val="1637"/>
              </a:spcAft>
            </a:pPr>
            <a:r>
              <a:rPr lang="en-IN" altLang="en-US" sz="1200" dirty="0">
                <a:solidFill>
                  <a:srgbClr val="000000"/>
                </a:solidFill>
                <a:latin typeface="Calibri" pitchFamily="34" charset="0"/>
                <a:ea typeface="Calibri" pitchFamily="34" charset="0"/>
              </a:rPr>
              <a:t> </a:t>
            </a:r>
            <a:r>
              <a:rPr lang="en-IN" altLang="en-US" sz="2000" b="1" dirty="0">
                <a:solidFill>
                  <a:srgbClr val="000000"/>
                </a:solidFill>
                <a:latin typeface="Arial" pitchFamily="34" charset="0"/>
                <a:ea typeface="Arial" pitchFamily="34" charset="0"/>
              </a:rPr>
              <a:t>  </a:t>
            </a:r>
          </a:p>
          <a:p>
            <a:pPr marL="234950" lvl="0" indent="-239712" algn="just">
              <a:lnSpc>
                <a:spcPct val="104000"/>
              </a:lnSpc>
              <a:spcAft>
                <a:spcPts val="62"/>
              </a:spcAft>
            </a:pPr>
            <a:r>
              <a:rPr lang="en-IN" altLang="en-US" sz="2800" b="1" dirty="0">
                <a:solidFill>
                  <a:srgbClr val="000000"/>
                </a:solidFill>
                <a:latin typeface="Arial" pitchFamily="34" charset="0"/>
                <a:ea typeface="Arial" pitchFamily="34" charset="0"/>
              </a:rPr>
              <a:t>3. </a:t>
            </a:r>
            <a:r>
              <a:rPr lang="en-IN" altLang="en-US" sz="2800" b="1" u="sng" dirty="0">
                <a:solidFill>
                  <a:srgbClr val="000000"/>
                </a:solidFill>
                <a:latin typeface="Arial" pitchFamily="34" charset="0"/>
                <a:ea typeface="Arial" pitchFamily="34" charset="0"/>
              </a:rPr>
              <a:t>Problem Statement:-</a:t>
            </a:r>
          </a:p>
          <a:p>
            <a:pPr marL="234950" lvl="0" indent="-239712" algn="just">
              <a:lnSpc>
                <a:spcPct val="104000"/>
              </a:lnSpc>
              <a:spcAft>
                <a:spcPts val="62"/>
              </a:spcAft>
            </a:pPr>
            <a:endParaRPr lang="en-IN" altLang="en-US" sz="2800" b="1" u="sng" dirty="0">
              <a:solidFill>
                <a:srgbClr val="000000"/>
              </a:solidFill>
              <a:latin typeface="Arial" pitchFamily="34" charset="0"/>
              <a:ea typeface="Arial" pitchFamily="34" charset="0"/>
            </a:endParaRPr>
          </a:p>
          <a:p>
            <a:pPr marL="234950" lvl="0" indent="-239712" algn="just">
              <a:lnSpc>
                <a:spcPct val="104000"/>
              </a:lnSpc>
              <a:spcAft>
                <a:spcPts val="62"/>
              </a:spcAft>
            </a:pPr>
            <a:r>
              <a:rPr lang="en-IN" altLang="zh-CN" sz="2800" b="1" dirty="0">
                <a:solidFill>
                  <a:srgbClr val="000000"/>
                </a:solidFill>
                <a:latin typeface="Arial" pitchFamily="34" charset="0"/>
                <a:ea typeface="宋体" charset="-122"/>
              </a:rPr>
              <a:t>  </a:t>
            </a:r>
            <a:r>
              <a:rPr lang="en-US" altLang="zh-CN" dirty="0">
                <a:solidFill>
                  <a:srgbClr val="000000"/>
                </a:solidFill>
                <a:latin typeface="+mn-lt"/>
                <a:ea typeface="宋体" charset="-122"/>
              </a:rPr>
              <a:t>Nowadays, in a highly technological society, human productivity is made more efficient through the development of </a:t>
            </a:r>
          </a:p>
          <a:p>
            <a:pPr marL="234950" lvl="0" indent="-239712" algn="just">
              <a:lnSpc>
                <a:spcPct val="104000"/>
              </a:lnSpc>
              <a:spcAft>
                <a:spcPts val="62"/>
              </a:spcAft>
            </a:pPr>
            <a:r>
              <a:rPr lang="en-US" altLang="zh-CN" dirty="0">
                <a:latin typeface="+mn-lt"/>
                <a:ea typeface="宋体" charset="-122"/>
              </a:rPr>
              <a:t>    </a:t>
            </a:r>
            <a:r>
              <a:rPr lang="en-US" altLang="zh-CN" dirty="0">
                <a:solidFill>
                  <a:srgbClr val="000000"/>
                </a:solidFill>
                <a:latin typeface="+mn-lt"/>
                <a:ea typeface="宋体" charset="-122"/>
              </a:rPr>
              <a:t>electronic gadgets" Technologies are important and helpful in everyone’s life" with when systematically arranged in    </a:t>
            </a:r>
          </a:p>
          <a:p>
            <a:pPr marL="234950" lvl="0" indent="-239712" algn="just">
              <a:lnSpc>
                <a:spcPct val="104000"/>
              </a:lnSpc>
              <a:spcAft>
                <a:spcPts val="62"/>
              </a:spcAft>
            </a:pPr>
            <a:r>
              <a:rPr lang="en-US" altLang="zh-CN" dirty="0">
                <a:latin typeface="+mn-lt"/>
                <a:ea typeface="宋体" charset="-122"/>
              </a:rPr>
              <a:t>  </a:t>
            </a:r>
            <a:r>
              <a:rPr lang="en-US" altLang="zh-CN" dirty="0">
                <a:solidFill>
                  <a:srgbClr val="000000"/>
                </a:solidFill>
                <a:latin typeface="+mn-lt"/>
                <a:ea typeface="宋体" charset="-122"/>
              </a:rPr>
              <a:t> a room of private home for such collection the advance of such modernization in Restaurant System, one way to </a:t>
            </a:r>
          </a:p>
          <a:p>
            <a:pPr marL="234950" lvl="0" indent="-239712" algn="just">
              <a:lnSpc>
                <a:spcPct val="104000"/>
              </a:lnSpc>
              <a:spcAft>
                <a:spcPts val="62"/>
              </a:spcAft>
            </a:pPr>
            <a:r>
              <a:rPr lang="en-US" altLang="zh-CN" dirty="0">
                <a:solidFill>
                  <a:srgbClr val="000000"/>
                </a:solidFill>
                <a:latin typeface="+mn-lt"/>
                <a:ea typeface="宋体" charset="-122"/>
              </a:rPr>
              <a:t>   globalize the process of research is to realize that technology is advancing at an incredibly fast pace “A Restaurant </a:t>
            </a:r>
          </a:p>
          <a:p>
            <a:pPr marL="234950" lvl="0" indent="-239712" algn="just">
              <a:lnSpc>
                <a:spcPct val="104000"/>
              </a:lnSpc>
              <a:spcAft>
                <a:spcPts val="62"/>
              </a:spcAft>
            </a:pPr>
            <a:r>
              <a:rPr lang="en-US" altLang="zh-CN" dirty="0">
                <a:solidFill>
                  <a:srgbClr val="000000"/>
                </a:solidFill>
                <a:latin typeface="+mn-lt"/>
                <a:ea typeface="宋体" charset="-122"/>
              </a:rPr>
              <a:t>   System is providing a facility in which any operator or user can gather menu details and also book the table.</a:t>
            </a:r>
          </a:p>
          <a:p>
            <a:pPr marL="234950" lvl="0" indent="-239712" algn="l"/>
            <a:endParaRPr lang="en-US" altLang="zh-CN" b="1" u="sng" dirty="0">
              <a:latin typeface="+mn-lt"/>
              <a:ea typeface="宋体" charset="-122"/>
            </a:endParaRPr>
          </a:p>
          <a:p>
            <a:pPr marL="234950" lvl="0" indent="-239712" algn="l"/>
            <a:r>
              <a:rPr lang="en-US" altLang="zh-CN" dirty="0">
                <a:solidFill>
                  <a:srgbClr val="000000"/>
                </a:solidFill>
                <a:latin typeface="+mn-lt"/>
                <a:ea typeface="宋体" charset="-122"/>
              </a:rPr>
              <a:t>   "Generally, what we see today is that to book a table  is difficult because of unknown about </a:t>
            </a:r>
            <a:r>
              <a:rPr lang="en-US" altLang="zh-CN" dirty="0">
                <a:latin typeface="+mn-lt"/>
                <a:ea typeface="宋体" charset="-122"/>
              </a:rPr>
              <a:t>Restaurant”</a:t>
            </a:r>
            <a:r>
              <a:rPr lang="en-US" altLang="zh-CN" dirty="0">
                <a:solidFill>
                  <a:srgbClr val="000000"/>
                </a:solidFill>
                <a:latin typeface="+mn-lt"/>
                <a:ea typeface="宋体" charset="-122"/>
              </a:rPr>
              <a:t>.</a:t>
            </a:r>
          </a:p>
          <a:p>
            <a:pPr marL="234950" lvl="0" indent="-239712" algn="ctr">
              <a:lnSpc>
                <a:spcPct val="107000"/>
              </a:lnSpc>
              <a:spcAft>
                <a:spcPts val="1175"/>
              </a:spcAft>
            </a:pPr>
            <a:r>
              <a:rPr lang="en-IN" altLang="en-US" sz="1600" dirty="0">
                <a:solidFill>
                  <a:srgbClr val="000000"/>
                </a:solidFill>
                <a:latin typeface="Calibri" pitchFamily="34" charset="0"/>
                <a:ea typeface="Calibri" pitchFamily="34" charset="0"/>
              </a:rPr>
              <a:t>     </a:t>
            </a:r>
          </a:p>
        </p:txBody>
      </p:sp>
    </p:spTree>
  </p:cSld>
  <p:clrMapOvr>
    <a:masterClrMapping/>
  </p:clrMapOvr>
  <p:transition spd="slow">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50" name="Rectangle 1048649"/>
          <p:cNvSpPr/>
          <p:nvPr/>
        </p:nvSpPr>
        <p:spPr>
          <a:xfrm>
            <a:off x="387350" y="342900"/>
            <a:ext cx="11234738" cy="6374758"/>
          </a:xfrm>
          <a:prstGeom prst="rect">
            <a:avLst/>
          </a:prstGeom>
          <a:noFill/>
          <a:ln>
            <a:noFill/>
          </a:ln>
        </p:spPr>
        <p:txBody>
          <a:bodyPr vert="horz" lIns="91440" tIns="45720" rIns="91440" bIns="45720" anchor="t">
            <a:spAutoFit/>
          </a:bodyPr>
          <a:lstStyle>
            <a:lvl1pPr marL="0" indent="0" algn="l" eaLnBrk="1" fontAlgn="base" latinLnBrk="1" hangingPunct="1">
              <a:buFontTx/>
              <a:buNone/>
              <a:defRPr sz="1800" b="0">
                <a:solidFill>
                  <a:srgbClr val="000000"/>
                </a:solidFill>
                <a:latin typeface="Arial" charset="0"/>
                <a:ea typeface="Arial" charset="0"/>
              </a:defRPr>
            </a:lvl1pPr>
            <a:lvl2pPr marL="457200" indent="0" algn="l" eaLnBrk="1" fontAlgn="base" latinLnBrk="1" hangingPunct="1">
              <a:buFontTx/>
              <a:buNone/>
              <a:defRPr sz="1800" b="0">
                <a:solidFill>
                  <a:srgbClr val="000000"/>
                </a:solidFill>
                <a:latin typeface="Arial" charset="0"/>
                <a:ea typeface="Arial" charset="0"/>
              </a:defRPr>
            </a:lvl2pPr>
            <a:lvl3pPr marL="914400" indent="0" algn="l" eaLnBrk="1" fontAlgn="base" latinLnBrk="1" hangingPunct="1">
              <a:buFontTx/>
              <a:buNone/>
              <a:defRPr sz="1800" b="0">
                <a:solidFill>
                  <a:srgbClr val="000000"/>
                </a:solidFill>
                <a:latin typeface="Arial" charset="0"/>
                <a:ea typeface="Arial" charset="0"/>
              </a:defRPr>
            </a:lvl3pPr>
            <a:lvl4pPr marL="1371600" indent="0" algn="l" eaLnBrk="1" fontAlgn="base" latinLnBrk="1" hangingPunct="1">
              <a:buFontTx/>
              <a:buNone/>
              <a:defRPr sz="1800" b="0">
                <a:solidFill>
                  <a:srgbClr val="000000"/>
                </a:solidFill>
                <a:latin typeface="Arial" charset="0"/>
                <a:ea typeface="Arial" charset="0"/>
              </a:defRPr>
            </a:lvl4pPr>
            <a:lvl5pPr marL="1828800" indent="0" algn="l" eaLnBrk="1" fontAlgn="base" latinLnBrk="1" hangingPunct="1">
              <a:buFontTx/>
              <a:buNone/>
              <a:defRPr sz="1800" b="0">
                <a:solidFill>
                  <a:srgbClr val="000000"/>
                </a:solidFill>
                <a:latin typeface="Arial" charset="0"/>
                <a:ea typeface="Arial" charset="0"/>
              </a:defRPr>
            </a:lvl5pPr>
          </a:lstStyle>
          <a:p>
            <a:pPr marL="1687512" lvl="0" indent="-1692274" algn="l">
              <a:lnSpc>
                <a:spcPct val="107000"/>
              </a:lnSpc>
              <a:spcAft>
                <a:spcPts val="1625"/>
              </a:spcAft>
            </a:pPr>
            <a:r>
              <a:rPr lang="en-IN" altLang="en-US" sz="2800" b="1" dirty="0">
                <a:solidFill>
                  <a:srgbClr val="000000"/>
                </a:solidFill>
                <a:latin typeface="Arial" pitchFamily="34" charset="0"/>
                <a:ea typeface="Arial" pitchFamily="34" charset="0"/>
              </a:rPr>
              <a:t>        4.</a:t>
            </a:r>
            <a:r>
              <a:rPr lang="en-IN" altLang="en-US" sz="2800" b="1" u="sng" dirty="0">
                <a:solidFill>
                  <a:srgbClr val="000000"/>
                </a:solidFill>
                <a:latin typeface="Arial" pitchFamily="34" charset="0"/>
                <a:ea typeface="Arial" pitchFamily="34" charset="0"/>
              </a:rPr>
              <a:t>Solution Statement:-</a:t>
            </a:r>
          </a:p>
          <a:p>
            <a:pPr marL="1687512" lvl="0" indent="-1692274" algn="l">
              <a:lnSpc>
                <a:spcPct val="107000"/>
              </a:lnSpc>
              <a:spcAft>
                <a:spcPts val="1625"/>
              </a:spcAft>
            </a:pPr>
            <a:endParaRPr lang="en-IN" altLang="en-US" sz="2000" b="1" u="sng" dirty="0">
              <a:solidFill>
                <a:srgbClr val="000000"/>
              </a:solidFill>
              <a:latin typeface="Arial" pitchFamily="34" charset="0"/>
              <a:ea typeface="Arial" pitchFamily="34" charset="0"/>
            </a:endParaRPr>
          </a:p>
          <a:p>
            <a:pPr marL="1687512" lvl="0" indent="-1692274" algn="l">
              <a:lnSpc>
                <a:spcPct val="107000"/>
              </a:lnSpc>
              <a:spcAft>
                <a:spcPts val="1625"/>
              </a:spcAft>
              <a:buFont typeface="Wingdings" pitchFamily="2" charset="2"/>
              <a:buChar char="q"/>
            </a:pPr>
            <a:r>
              <a:rPr lang="en-IN" altLang="en-US" sz="2000" b="1" u="sng" dirty="0">
                <a:solidFill>
                  <a:srgbClr val="000000"/>
                </a:solidFill>
                <a:latin typeface="Arial" pitchFamily="34" charset="0"/>
                <a:ea typeface="Arial" pitchFamily="34" charset="0"/>
              </a:rPr>
              <a:t>PROPOSED SYSTEM :-</a:t>
            </a:r>
          </a:p>
          <a:p>
            <a:pPr marL="1687512" lvl="0" indent="-1692274" algn="l">
              <a:lnSpc>
                <a:spcPct val="107000"/>
              </a:lnSpc>
              <a:spcAft>
                <a:spcPts val="1625"/>
              </a:spcAft>
            </a:pPr>
            <a:r>
              <a:rPr lang="en-IN" altLang="en-US" sz="1200" dirty="0">
                <a:solidFill>
                  <a:srgbClr val="000000"/>
                </a:solidFill>
                <a:latin typeface="Calibri" pitchFamily="34" charset="0"/>
                <a:ea typeface="Calibri" pitchFamily="34" charset="0"/>
              </a:rPr>
              <a:t> </a:t>
            </a:r>
          </a:p>
          <a:p>
            <a:pPr marL="1687512" lvl="0" indent="-1692274" algn="just">
              <a:lnSpc>
                <a:spcPct val="104000"/>
              </a:lnSpc>
              <a:spcAft>
                <a:spcPts val="1200"/>
              </a:spcAft>
            </a:pPr>
            <a:r>
              <a:rPr lang="en-IN" altLang="en-US" dirty="0">
                <a:solidFill>
                  <a:srgbClr val="000000"/>
                </a:solidFill>
                <a:latin typeface="Arial" pitchFamily="34" charset="0"/>
                <a:ea typeface="Arial" pitchFamily="34" charset="0"/>
              </a:rPr>
              <a:t>There will be three major components : </a:t>
            </a:r>
          </a:p>
          <a:p>
            <a:pPr marL="1687512" lvl="0" indent="-1692274" algn="just" fontAlgn="base">
              <a:lnSpc>
                <a:spcPct val="104000"/>
              </a:lnSpc>
              <a:spcAft>
                <a:spcPts val="62"/>
              </a:spcAft>
              <a:buClr>
                <a:srgbClr val="000000"/>
              </a:buClr>
              <a:buFontTx/>
              <a:buAutoNum type="arabicPeriod"/>
            </a:pPr>
            <a:r>
              <a:rPr lang="en-IN" altLang="en-US" dirty="0">
                <a:solidFill>
                  <a:srgbClr val="000000"/>
                </a:solidFill>
                <a:latin typeface="Arial" pitchFamily="34" charset="0"/>
                <a:ea typeface="Arial" pitchFamily="34" charset="0"/>
              </a:rPr>
              <a:t>Data Feeding via Customers. </a:t>
            </a:r>
          </a:p>
          <a:p>
            <a:pPr marL="1687512" lvl="0" indent="-1692274" algn="just" fontAlgn="base">
              <a:lnSpc>
                <a:spcPct val="104000"/>
              </a:lnSpc>
              <a:spcAft>
                <a:spcPts val="62"/>
              </a:spcAft>
              <a:buClr>
                <a:srgbClr val="000000"/>
              </a:buClr>
              <a:buFontTx/>
              <a:buAutoNum type="arabicPeriod"/>
            </a:pPr>
            <a:r>
              <a:rPr lang="en-IN" altLang="en-US" dirty="0">
                <a:solidFill>
                  <a:srgbClr val="000000"/>
                </a:solidFill>
                <a:latin typeface="Arial" pitchFamily="34" charset="0"/>
                <a:ea typeface="Arial" pitchFamily="34" charset="0"/>
              </a:rPr>
              <a:t>Updation Of Profile. </a:t>
            </a:r>
          </a:p>
          <a:p>
            <a:pPr marL="1687512" lvl="0" indent="-1692274" algn="just" fontAlgn="base">
              <a:lnSpc>
                <a:spcPct val="104000"/>
              </a:lnSpc>
              <a:spcAft>
                <a:spcPts val="62"/>
              </a:spcAft>
              <a:buClr>
                <a:srgbClr val="000000"/>
              </a:buClr>
              <a:buFontTx/>
              <a:buAutoNum type="arabicPeriod"/>
            </a:pPr>
            <a:r>
              <a:rPr lang="en-IN" altLang="en-US" dirty="0">
                <a:solidFill>
                  <a:srgbClr val="000000"/>
                </a:solidFill>
                <a:latin typeface="Arial" pitchFamily="34" charset="0"/>
                <a:ea typeface="Arial" pitchFamily="34" charset="0"/>
              </a:rPr>
              <a:t>Comments On any Query .</a:t>
            </a:r>
          </a:p>
          <a:p>
            <a:pPr marL="1687512" lvl="0" indent="-1692274" algn="just" fontAlgn="base">
              <a:lnSpc>
                <a:spcPct val="104000"/>
              </a:lnSpc>
              <a:spcAft>
                <a:spcPts val="62"/>
              </a:spcAft>
              <a:buClr>
                <a:srgbClr val="000000"/>
              </a:buClr>
              <a:buFontTx/>
              <a:buAutoNum type="arabicPeriod"/>
            </a:pPr>
            <a:r>
              <a:rPr lang="en-IN" altLang="en-US" dirty="0">
                <a:solidFill>
                  <a:srgbClr val="000000"/>
                </a:solidFill>
                <a:latin typeface="Arial" pitchFamily="34" charset="0"/>
                <a:ea typeface="Arial" pitchFamily="34" charset="0"/>
              </a:rPr>
              <a:t>Ratings. </a:t>
            </a:r>
          </a:p>
          <a:p>
            <a:pPr marL="1687512" lvl="0" indent="-1692274" algn="l">
              <a:lnSpc>
                <a:spcPct val="107000"/>
              </a:lnSpc>
            </a:pPr>
            <a:r>
              <a:rPr lang="en-IN" altLang="en-US" dirty="0">
                <a:solidFill>
                  <a:srgbClr val="000000"/>
                </a:solidFill>
                <a:latin typeface="Arial" pitchFamily="34" charset="0"/>
                <a:ea typeface="Arial" pitchFamily="34" charset="0"/>
              </a:rPr>
              <a:t> </a:t>
            </a:r>
          </a:p>
          <a:p>
            <a:pPr marL="1687512" lvl="0" indent="-1692274" algn="l">
              <a:lnSpc>
                <a:spcPct val="107000"/>
              </a:lnSpc>
            </a:pPr>
            <a:r>
              <a:rPr lang="en-IN" altLang="en-US" dirty="0">
                <a:solidFill>
                  <a:srgbClr val="000000"/>
                </a:solidFill>
                <a:latin typeface="Arial" pitchFamily="34" charset="0"/>
                <a:ea typeface="Arial" pitchFamily="34" charset="0"/>
              </a:rPr>
              <a:t> </a:t>
            </a:r>
          </a:p>
          <a:p>
            <a:pPr marL="1687512" lvl="0" indent="-1692274" algn="just">
              <a:lnSpc>
                <a:spcPct val="104000"/>
              </a:lnSpc>
              <a:spcAft>
                <a:spcPts val="1200"/>
              </a:spcAft>
            </a:pPr>
            <a:r>
              <a:rPr lang="en-IN" altLang="en-US" b="1" dirty="0">
                <a:solidFill>
                  <a:srgbClr val="000000"/>
                </a:solidFill>
                <a:latin typeface="Arial" pitchFamily="34" charset="0"/>
                <a:ea typeface="Arial" pitchFamily="34" charset="0"/>
              </a:rPr>
              <a:t>Proposed system provides with following solutions : </a:t>
            </a:r>
          </a:p>
          <a:p>
            <a:pPr marL="1687512" lvl="0" indent="-1692274" algn="just" fontAlgn="base">
              <a:lnSpc>
                <a:spcPct val="104000"/>
              </a:lnSpc>
              <a:spcAft>
                <a:spcPts val="62"/>
              </a:spcAft>
              <a:buClr>
                <a:srgbClr val="000000"/>
              </a:buClr>
              <a:buFontTx/>
              <a:buAutoNum type="arabicPeriod"/>
            </a:pPr>
            <a:r>
              <a:rPr lang="en-IN" altLang="en-US" dirty="0">
                <a:solidFill>
                  <a:srgbClr val="000000"/>
                </a:solidFill>
                <a:latin typeface="Arial" pitchFamily="34" charset="0"/>
                <a:ea typeface="Arial" pitchFamily="34" charset="0"/>
              </a:rPr>
              <a:t>It provides "better and efficient" service to customer. </a:t>
            </a:r>
          </a:p>
          <a:p>
            <a:pPr marL="1687512" lvl="0" indent="-1692274" algn="just" fontAlgn="base">
              <a:lnSpc>
                <a:spcPct val="104000"/>
              </a:lnSpc>
              <a:spcAft>
                <a:spcPts val="62"/>
              </a:spcAft>
              <a:buClr>
                <a:srgbClr val="000000"/>
              </a:buClr>
              <a:buFontTx/>
              <a:buAutoNum type="arabicPeriod"/>
            </a:pPr>
            <a:r>
              <a:rPr lang="en-IN" altLang="en-US" dirty="0">
                <a:solidFill>
                  <a:srgbClr val="000000"/>
                </a:solidFill>
                <a:latin typeface="Arial" pitchFamily="34" charset="0"/>
                <a:ea typeface="Arial" pitchFamily="34" charset="0"/>
              </a:rPr>
              <a:t>Reduce the booking workload of customer. </a:t>
            </a:r>
          </a:p>
          <a:p>
            <a:pPr marL="1687512" lvl="0" indent="-1692274" algn="just" fontAlgn="base">
              <a:lnSpc>
                <a:spcPct val="104000"/>
              </a:lnSpc>
              <a:spcAft>
                <a:spcPts val="62"/>
              </a:spcAft>
              <a:buClr>
                <a:srgbClr val="000000"/>
              </a:buClr>
              <a:buFontTx/>
              <a:buAutoNum type="arabicPeriod"/>
            </a:pPr>
            <a:r>
              <a:rPr lang="en-IN" altLang="en-US" dirty="0">
                <a:solidFill>
                  <a:srgbClr val="000000"/>
                </a:solidFill>
                <a:latin typeface="Arial" pitchFamily="34" charset="0"/>
                <a:ea typeface="Arial" pitchFamily="34" charset="0"/>
              </a:rPr>
              <a:t>Faster retrieval of information about the food items. </a:t>
            </a:r>
          </a:p>
          <a:p>
            <a:pPr marL="1687512" lvl="0" indent="-1692274" algn="just" fontAlgn="base">
              <a:lnSpc>
                <a:spcPct val="104000"/>
              </a:lnSpc>
              <a:spcAft>
                <a:spcPts val="62"/>
              </a:spcAft>
              <a:buClr>
                <a:srgbClr val="000000"/>
              </a:buClr>
              <a:buFontTx/>
              <a:buAutoNum type="arabicPeriod"/>
            </a:pPr>
            <a:r>
              <a:rPr lang="en-IN" altLang="en-US" dirty="0">
                <a:solidFill>
                  <a:srgbClr val="000000"/>
                </a:solidFill>
                <a:latin typeface="Arial" pitchFamily="34" charset="0"/>
                <a:ea typeface="Arial" pitchFamily="34" charset="0"/>
              </a:rPr>
              <a:t>All details will be available on a click. </a:t>
            </a:r>
          </a:p>
          <a:p>
            <a:pPr marL="1687512" lvl="0" indent="-1692274" algn="l">
              <a:lnSpc>
                <a:spcPct val="94000"/>
              </a:lnSpc>
              <a:spcAft>
                <a:spcPts val="200"/>
              </a:spcAft>
            </a:pPr>
            <a:r>
              <a:rPr lang="en-IN" altLang="en-US" dirty="0">
                <a:solidFill>
                  <a:srgbClr val="000000"/>
                </a:solidFill>
                <a:latin typeface="Arial" pitchFamily="34" charset="0"/>
                <a:ea typeface="Arial" pitchFamily="34" charset="0"/>
              </a:rPr>
              <a:t> </a:t>
            </a:r>
          </a:p>
        </p:txBody>
      </p:sp>
    </p:spTree>
  </p:cSld>
  <p:clrMapOvr>
    <a:masterClrMapping/>
  </p:clrMapOvr>
  <p:transition spd="slow">
    <p:fade/>
  </p:transition>
</p:sld>
</file>

<file path=ppt/theme/theme1.xml><?xml version="1.0" encoding="utf-8"?>
<a:theme xmlns:a="http://schemas.openxmlformats.org/drawingml/2006/main" name="Office 主题">
  <a:themeElements>
    <a:clrScheme name="Default Color Scheme">
      <a:dk1>
        <a:srgbClr val="000000"/>
      </a:dk1>
      <a:lt1>
        <a:srgbClr val="FFFFFF"/>
      </a:lt1>
      <a:dk2>
        <a:srgbClr val="766F54"/>
      </a:dk2>
      <a:lt2>
        <a:srgbClr val="E3EACF"/>
      </a:lt2>
      <a:accent1>
        <a:srgbClr val="A53010"/>
      </a:accent1>
      <a:accent2>
        <a:srgbClr val="DE7E18"/>
      </a:accent2>
      <a:accent3>
        <a:srgbClr val="FFFFFF"/>
      </a:accent3>
      <a:accent4>
        <a:srgbClr val="000000"/>
      </a:accent4>
      <a:accent5>
        <a:srgbClr val="CFADAA"/>
      </a:accent5>
      <a:accent6>
        <a:srgbClr val="C77015"/>
      </a:accent6>
      <a:hlink>
        <a:srgbClr val="FB4A18"/>
      </a:hlink>
      <a:folHlink>
        <a:srgbClr val="FB9318"/>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10.xml><?xml version="1.0" encoding="utf-8"?>
<a:theme xmlns:a="http://schemas.openxmlformats.org/drawingml/2006/main" name="Office 主题">
  <a:themeElements>
    <a:clrScheme name="Default Color Scheme">
      <a:dk1>
        <a:srgbClr val="000000"/>
      </a:dk1>
      <a:lt1>
        <a:srgbClr val="FFFFFF"/>
      </a:lt1>
      <a:dk2>
        <a:srgbClr val="766F54"/>
      </a:dk2>
      <a:lt2>
        <a:srgbClr val="E3EACF"/>
      </a:lt2>
      <a:accent1>
        <a:srgbClr val="A53010"/>
      </a:accent1>
      <a:accent2>
        <a:srgbClr val="DE7E18"/>
      </a:accent2>
      <a:accent3>
        <a:srgbClr val="FFFFFF"/>
      </a:accent3>
      <a:accent4>
        <a:srgbClr val="000000"/>
      </a:accent4>
      <a:accent5>
        <a:srgbClr val="CFADAA"/>
      </a:accent5>
      <a:accent6>
        <a:srgbClr val="C77015"/>
      </a:accent6>
      <a:hlink>
        <a:srgbClr val="FB4A18"/>
      </a:hlink>
      <a:folHlink>
        <a:srgbClr val="FB9318"/>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11.xml><?xml version="1.0" encoding="utf-8"?>
<a:theme xmlns:a="http://schemas.openxmlformats.org/drawingml/2006/main" name="Office 主题">
  <a:themeElements>
    <a:clrScheme name="Default Color Scheme">
      <a:dk1>
        <a:srgbClr val="000000"/>
      </a:dk1>
      <a:lt1>
        <a:srgbClr val="FFFFFF"/>
      </a:lt1>
      <a:dk2>
        <a:srgbClr val="766F54"/>
      </a:dk2>
      <a:lt2>
        <a:srgbClr val="E3EACF"/>
      </a:lt2>
      <a:accent1>
        <a:srgbClr val="A53010"/>
      </a:accent1>
      <a:accent2>
        <a:srgbClr val="DE7E18"/>
      </a:accent2>
      <a:accent3>
        <a:srgbClr val="FFFFFF"/>
      </a:accent3>
      <a:accent4>
        <a:srgbClr val="000000"/>
      </a:accent4>
      <a:accent5>
        <a:srgbClr val="CFADAA"/>
      </a:accent5>
      <a:accent6>
        <a:srgbClr val="C77015"/>
      </a:accent6>
      <a:hlink>
        <a:srgbClr val="FB4A18"/>
      </a:hlink>
      <a:folHlink>
        <a:srgbClr val="FB9318"/>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12.xml><?xml version="1.0" encoding="utf-8"?>
<a:theme xmlns:a="http://schemas.openxmlformats.org/drawingml/2006/main" name="Office 主题">
  <a:themeElements>
    <a:clrScheme name="Default Color Scheme">
      <a:dk1>
        <a:srgbClr val="000000"/>
      </a:dk1>
      <a:lt1>
        <a:srgbClr val="FFFFFF"/>
      </a:lt1>
      <a:dk2>
        <a:srgbClr val="766F54"/>
      </a:dk2>
      <a:lt2>
        <a:srgbClr val="E3EACF"/>
      </a:lt2>
      <a:accent1>
        <a:srgbClr val="A53010"/>
      </a:accent1>
      <a:accent2>
        <a:srgbClr val="DE7E18"/>
      </a:accent2>
      <a:accent3>
        <a:srgbClr val="FFFFFF"/>
      </a:accent3>
      <a:accent4>
        <a:srgbClr val="000000"/>
      </a:accent4>
      <a:accent5>
        <a:srgbClr val="CFADAA"/>
      </a:accent5>
      <a:accent6>
        <a:srgbClr val="C77015"/>
      </a:accent6>
      <a:hlink>
        <a:srgbClr val="FB4A18"/>
      </a:hlink>
      <a:folHlink>
        <a:srgbClr val="FB9318"/>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13.xml><?xml version="1.0" encoding="utf-8"?>
<a:theme xmlns:a="http://schemas.openxmlformats.org/drawingml/2006/main" name="Office 主题">
  <a:themeElements>
    <a:clrScheme name="Default Color Scheme">
      <a:dk1>
        <a:srgbClr val="000000"/>
      </a:dk1>
      <a:lt1>
        <a:srgbClr val="FFFFFF"/>
      </a:lt1>
      <a:dk2>
        <a:srgbClr val="766F54"/>
      </a:dk2>
      <a:lt2>
        <a:srgbClr val="E3EACF"/>
      </a:lt2>
      <a:accent1>
        <a:srgbClr val="A53010"/>
      </a:accent1>
      <a:accent2>
        <a:srgbClr val="DE7E18"/>
      </a:accent2>
      <a:accent3>
        <a:srgbClr val="FFFFFF"/>
      </a:accent3>
      <a:accent4>
        <a:srgbClr val="000000"/>
      </a:accent4>
      <a:accent5>
        <a:srgbClr val="CFADAA"/>
      </a:accent5>
      <a:accent6>
        <a:srgbClr val="C77015"/>
      </a:accent6>
      <a:hlink>
        <a:srgbClr val="FB4A18"/>
      </a:hlink>
      <a:folHlink>
        <a:srgbClr val="FB9318"/>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14.xml><?xml version="1.0" encoding="utf-8"?>
<a:theme xmlns:a="http://schemas.openxmlformats.org/drawingml/2006/main" name="Office 主题">
  <a:themeElements>
    <a:clrScheme name="Default Color Scheme">
      <a:dk1>
        <a:srgbClr val="000000"/>
      </a:dk1>
      <a:lt1>
        <a:srgbClr val="FFFFFF"/>
      </a:lt1>
      <a:dk2>
        <a:srgbClr val="766F54"/>
      </a:dk2>
      <a:lt2>
        <a:srgbClr val="E3EACF"/>
      </a:lt2>
      <a:accent1>
        <a:srgbClr val="A53010"/>
      </a:accent1>
      <a:accent2>
        <a:srgbClr val="DE7E18"/>
      </a:accent2>
      <a:accent3>
        <a:srgbClr val="FFFFFF"/>
      </a:accent3>
      <a:accent4>
        <a:srgbClr val="000000"/>
      </a:accent4>
      <a:accent5>
        <a:srgbClr val="CFADAA"/>
      </a:accent5>
      <a:accent6>
        <a:srgbClr val="C77015"/>
      </a:accent6>
      <a:hlink>
        <a:srgbClr val="FB4A18"/>
      </a:hlink>
      <a:folHlink>
        <a:srgbClr val="FB9318"/>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15.xml><?xml version="1.0" encoding="utf-8"?>
<a:theme xmlns:a="http://schemas.openxmlformats.org/drawingml/2006/main" name="Office 主题">
  <a:themeElements>
    <a:clrScheme name="Default Color Scheme">
      <a:dk1>
        <a:srgbClr val="000000"/>
      </a:dk1>
      <a:lt1>
        <a:srgbClr val="FFFFFF"/>
      </a:lt1>
      <a:dk2>
        <a:srgbClr val="766F54"/>
      </a:dk2>
      <a:lt2>
        <a:srgbClr val="E3EACF"/>
      </a:lt2>
      <a:accent1>
        <a:srgbClr val="A53010"/>
      </a:accent1>
      <a:accent2>
        <a:srgbClr val="DE7E18"/>
      </a:accent2>
      <a:accent3>
        <a:srgbClr val="FFFFFF"/>
      </a:accent3>
      <a:accent4>
        <a:srgbClr val="000000"/>
      </a:accent4>
      <a:accent5>
        <a:srgbClr val="CFADAA"/>
      </a:accent5>
      <a:accent6>
        <a:srgbClr val="C77015"/>
      </a:accent6>
      <a:hlink>
        <a:srgbClr val="FB4A18"/>
      </a:hlink>
      <a:folHlink>
        <a:srgbClr val="FB9318"/>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16.xml><?xml version="1.0" encoding="utf-8"?>
<a:theme xmlns:a="http://schemas.openxmlformats.org/drawingml/2006/main" name="Office 主题">
  <a:themeElements>
    <a:clrScheme name="Default Color Scheme">
      <a:dk1>
        <a:srgbClr val="000000"/>
      </a:dk1>
      <a:lt1>
        <a:srgbClr val="FFFFFF"/>
      </a:lt1>
      <a:dk2>
        <a:srgbClr val="766F54"/>
      </a:dk2>
      <a:lt2>
        <a:srgbClr val="E3EACF"/>
      </a:lt2>
      <a:accent1>
        <a:srgbClr val="A53010"/>
      </a:accent1>
      <a:accent2>
        <a:srgbClr val="DE7E18"/>
      </a:accent2>
      <a:accent3>
        <a:srgbClr val="FFFFFF"/>
      </a:accent3>
      <a:accent4>
        <a:srgbClr val="000000"/>
      </a:accent4>
      <a:accent5>
        <a:srgbClr val="CFADAA"/>
      </a:accent5>
      <a:accent6>
        <a:srgbClr val="C77015"/>
      </a:accent6>
      <a:hlink>
        <a:srgbClr val="FB4A18"/>
      </a:hlink>
      <a:folHlink>
        <a:srgbClr val="FB9318"/>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17.xml><?xml version="1.0" encoding="utf-8"?>
<a:theme xmlns:a="http://schemas.openxmlformats.org/drawingml/2006/main" name="Office 主题">
  <a:themeElements>
    <a:clrScheme name="Default Color Scheme">
      <a:dk1>
        <a:srgbClr val="000000"/>
      </a:dk1>
      <a:lt1>
        <a:srgbClr val="FFFFFF"/>
      </a:lt1>
      <a:dk2>
        <a:srgbClr val="766F54"/>
      </a:dk2>
      <a:lt2>
        <a:srgbClr val="E3EACF"/>
      </a:lt2>
      <a:accent1>
        <a:srgbClr val="A53010"/>
      </a:accent1>
      <a:accent2>
        <a:srgbClr val="DE7E18"/>
      </a:accent2>
      <a:accent3>
        <a:srgbClr val="FFFFFF"/>
      </a:accent3>
      <a:accent4>
        <a:srgbClr val="000000"/>
      </a:accent4>
      <a:accent5>
        <a:srgbClr val="CFADAA"/>
      </a:accent5>
      <a:accent6>
        <a:srgbClr val="C77015"/>
      </a:accent6>
      <a:hlink>
        <a:srgbClr val="FB4A18"/>
      </a:hlink>
      <a:folHlink>
        <a:srgbClr val="FB9318"/>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18.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Office 主题">
  <a:themeElements>
    <a:clrScheme name="Default Color Scheme">
      <a:dk1>
        <a:srgbClr val="000000"/>
      </a:dk1>
      <a:lt1>
        <a:srgbClr val="FFFFFF"/>
      </a:lt1>
      <a:dk2>
        <a:srgbClr val="766F54"/>
      </a:dk2>
      <a:lt2>
        <a:srgbClr val="E3EACF"/>
      </a:lt2>
      <a:accent1>
        <a:srgbClr val="A53010"/>
      </a:accent1>
      <a:accent2>
        <a:srgbClr val="DE7E18"/>
      </a:accent2>
      <a:accent3>
        <a:srgbClr val="FFFFFF"/>
      </a:accent3>
      <a:accent4>
        <a:srgbClr val="000000"/>
      </a:accent4>
      <a:accent5>
        <a:srgbClr val="CFADAA"/>
      </a:accent5>
      <a:accent6>
        <a:srgbClr val="C77015"/>
      </a:accent6>
      <a:hlink>
        <a:srgbClr val="FB4A18"/>
      </a:hlink>
      <a:folHlink>
        <a:srgbClr val="FB9318"/>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主题">
  <a:themeElements>
    <a:clrScheme name="Default Color Scheme">
      <a:dk1>
        <a:srgbClr val="000000"/>
      </a:dk1>
      <a:lt1>
        <a:srgbClr val="FFFFFF"/>
      </a:lt1>
      <a:dk2>
        <a:srgbClr val="766F54"/>
      </a:dk2>
      <a:lt2>
        <a:srgbClr val="E3EACF"/>
      </a:lt2>
      <a:accent1>
        <a:srgbClr val="A53010"/>
      </a:accent1>
      <a:accent2>
        <a:srgbClr val="DE7E18"/>
      </a:accent2>
      <a:accent3>
        <a:srgbClr val="FFFFFF"/>
      </a:accent3>
      <a:accent4>
        <a:srgbClr val="000000"/>
      </a:accent4>
      <a:accent5>
        <a:srgbClr val="CFADAA"/>
      </a:accent5>
      <a:accent6>
        <a:srgbClr val="C77015"/>
      </a:accent6>
      <a:hlink>
        <a:srgbClr val="FB4A18"/>
      </a:hlink>
      <a:folHlink>
        <a:srgbClr val="FB9318"/>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4.xml><?xml version="1.0" encoding="utf-8"?>
<a:theme xmlns:a="http://schemas.openxmlformats.org/drawingml/2006/main" name="Office 主题">
  <a:themeElements>
    <a:clrScheme name="Default Color Scheme">
      <a:dk1>
        <a:srgbClr val="000000"/>
      </a:dk1>
      <a:lt1>
        <a:srgbClr val="FFFFFF"/>
      </a:lt1>
      <a:dk2>
        <a:srgbClr val="766F54"/>
      </a:dk2>
      <a:lt2>
        <a:srgbClr val="E3EACF"/>
      </a:lt2>
      <a:accent1>
        <a:srgbClr val="A53010"/>
      </a:accent1>
      <a:accent2>
        <a:srgbClr val="DE7E18"/>
      </a:accent2>
      <a:accent3>
        <a:srgbClr val="FFFFFF"/>
      </a:accent3>
      <a:accent4>
        <a:srgbClr val="000000"/>
      </a:accent4>
      <a:accent5>
        <a:srgbClr val="CFADAA"/>
      </a:accent5>
      <a:accent6>
        <a:srgbClr val="C77015"/>
      </a:accent6>
      <a:hlink>
        <a:srgbClr val="FB4A18"/>
      </a:hlink>
      <a:folHlink>
        <a:srgbClr val="FB9318"/>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5.xml><?xml version="1.0" encoding="utf-8"?>
<a:theme xmlns:a="http://schemas.openxmlformats.org/drawingml/2006/main" name="Office 主题">
  <a:themeElements>
    <a:clrScheme name="Default Color Scheme">
      <a:dk1>
        <a:srgbClr val="000000"/>
      </a:dk1>
      <a:lt1>
        <a:srgbClr val="FFFFFF"/>
      </a:lt1>
      <a:dk2>
        <a:srgbClr val="766F54"/>
      </a:dk2>
      <a:lt2>
        <a:srgbClr val="E3EACF"/>
      </a:lt2>
      <a:accent1>
        <a:srgbClr val="A53010"/>
      </a:accent1>
      <a:accent2>
        <a:srgbClr val="DE7E18"/>
      </a:accent2>
      <a:accent3>
        <a:srgbClr val="FFFFFF"/>
      </a:accent3>
      <a:accent4>
        <a:srgbClr val="000000"/>
      </a:accent4>
      <a:accent5>
        <a:srgbClr val="CFADAA"/>
      </a:accent5>
      <a:accent6>
        <a:srgbClr val="C77015"/>
      </a:accent6>
      <a:hlink>
        <a:srgbClr val="FB4A18"/>
      </a:hlink>
      <a:folHlink>
        <a:srgbClr val="FB9318"/>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6.xml><?xml version="1.0" encoding="utf-8"?>
<a:theme xmlns:a="http://schemas.openxmlformats.org/drawingml/2006/main" name="Office 主题">
  <a:themeElements>
    <a:clrScheme name="Default Color Scheme">
      <a:dk1>
        <a:srgbClr val="000000"/>
      </a:dk1>
      <a:lt1>
        <a:srgbClr val="FFFFFF"/>
      </a:lt1>
      <a:dk2>
        <a:srgbClr val="766F54"/>
      </a:dk2>
      <a:lt2>
        <a:srgbClr val="E3EACF"/>
      </a:lt2>
      <a:accent1>
        <a:srgbClr val="A53010"/>
      </a:accent1>
      <a:accent2>
        <a:srgbClr val="DE7E18"/>
      </a:accent2>
      <a:accent3>
        <a:srgbClr val="FFFFFF"/>
      </a:accent3>
      <a:accent4>
        <a:srgbClr val="000000"/>
      </a:accent4>
      <a:accent5>
        <a:srgbClr val="CFADAA"/>
      </a:accent5>
      <a:accent6>
        <a:srgbClr val="C77015"/>
      </a:accent6>
      <a:hlink>
        <a:srgbClr val="FB4A18"/>
      </a:hlink>
      <a:folHlink>
        <a:srgbClr val="FB9318"/>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7.xml><?xml version="1.0" encoding="utf-8"?>
<a:theme xmlns:a="http://schemas.openxmlformats.org/drawingml/2006/main" name="Office 主题">
  <a:themeElements>
    <a:clrScheme name="Default Color Scheme">
      <a:dk1>
        <a:srgbClr val="000000"/>
      </a:dk1>
      <a:lt1>
        <a:srgbClr val="FFFFFF"/>
      </a:lt1>
      <a:dk2>
        <a:srgbClr val="766F54"/>
      </a:dk2>
      <a:lt2>
        <a:srgbClr val="E3EACF"/>
      </a:lt2>
      <a:accent1>
        <a:srgbClr val="A53010"/>
      </a:accent1>
      <a:accent2>
        <a:srgbClr val="DE7E18"/>
      </a:accent2>
      <a:accent3>
        <a:srgbClr val="FFFFFF"/>
      </a:accent3>
      <a:accent4>
        <a:srgbClr val="000000"/>
      </a:accent4>
      <a:accent5>
        <a:srgbClr val="CFADAA"/>
      </a:accent5>
      <a:accent6>
        <a:srgbClr val="C77015"/>
      </a:accent6>
      <a:hlink>
        <a:srgbClr val="FB4A18"/>
      </a:hlink>
      <a:folHlink>
        <a:srgbClr val="FB9318"/>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8.xml><?xml version="1.0" encoding="utf-8"?>
<a:theme xmlns:a="http://schemas.openxmlformats.org/drawingml/2006/main" name="Office 主题">
  <a:themeElements>
    <a:clrScheme name="Default Color Scheme">
      <a:dk1>
        <a:srgbClr val="000000"/>
      </a:dk1>
      <a:lt1>
        <a:srgbClr val="FFFFFF"/>
      </a:lt1>
      <a:dk2>
        <a:srgbClr val="766F54"/>
      </a:dk2>
      <a:lt2>
        <a:srgbClr val="E3EACF"/>
      </a:lt2>
      <a:accent1>
        <a:srgbClr val="A53010"/>
      </a:accent1>
      <a:accent2>
        <a:srgbClr val="DE7E18"/>
      </a:accent2>
      <a:accent3>
        <a:srgbClr val="FFFFFF"/>
      </a:accent3>
      <a:accent4>
        <a:srgbClr val="000000"/>
      </a:accent4>
      <a:accent5>
        <a:srgbClr val="CFADAA"/>
      </a:accent5>
      <a:accent6>
        <a:srgbClr val="C77015"/>
      </a:accent6>
      <a:hlink>
        <a:srgbClr val="FB4A18"/>
      </a:hlink>
      <a:folHlink>
        <a:srgbClr val="FB9318"/>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9.xml><?xml version="1.0" encoding="utf-8"?>
<a:theme xmlns:a="http://schemas.openxmlformats.org/drawingml/2006/main" name="Office 主题">
  <a:themeElements>
    <a:clrScheme name="Default Color Scheme">
      <a:dk1>
        <a:srgbClr val="000000"/>
      </a:dk1>
      <a:lt1>
        <a:srgbClr val="FFFFFF"/>
      </a:lt1>
      <a:dk2>
        <a:srgbClr val="766F54"/>
      </a:dk2>
      <a:lt2>
        <a:srgbClr val="E3EACF"/>
      </a:lt2>
      <a:accent1>
        <a:srgbClr val="A53010"/>
      </a:accent1>
      <a:accent2>
        <a:srgbClr val="DE7E18"/>
      </a:accent2>
      <a:accent3>
        <a:srgbClr val="FFFFFF"/>
      </a:accent3>
      <a:accent4>
        <a:srgbClr val="000000"/>
      </a:accent4>
      <a:accent5>
        <a:srgbClr val="CFADAA"/>
      </a:accent5>
      <a:accent6>
        <a:srgbClr val="C77015"/>
      </a:accent6>
      <a:hlink>
        <a:srgbClr val="FB4A18"/>
      </a:hlink>
      <a:folHlink>
        <a:srgbClr val="FB9318"/>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209</TotalTime>
  <Words>759</Words>
  <Application>Microsoft Office PowerPoint</Application>
  <PresentationFormat>Widescreen</PresentationFormat>
  <Paragraphs>143</Paragraphs>
  <Slides>21</Slides>
  <Notes>0</Notes>
  <HiddenSlides>0</HiddenSlides>
  <MMClips>0</MMClips>
  <ScaleCrop>false</ScaleCrop>
  <HeadingPairs>
    <vt:vector size="6" baseType="variant">
      <vt:variant>
        <vt:lpstr>Fonts Used</vt:lpstr>
      </vt:variant>
      <vt:variant>
        <vt:i4>5</vt:i4>
      </vt:variant>
      <vt:variant>
        <vt:lpstr>Theme</vt:lpstr>
      </vt:variant>
      <vt:variant>
        <vt:i4>17</vt:i4>
      </vt:variant>
      <vt:variant>
        <vt:lpstr>Slide Titles</vt:lpstr>
      </vt:variant>
      <vt:variant>
        <vt:i4>21</vt:i4>
      </vt:variant>
    </vt:vector>
  </HeadingPairs>
  <TitlesOfParts>
    <vt:vector size="43" baseType="lpstr">
      <vt:lpstr>Arial</vt:lpstr>
      <vt:lpstr>Calibri</vt:lpstr>
      <vt:lpstr>Century Gothic</vt:lpstr>
      <vt:lpstr>Wingdings</vt:lpstr>
      <vt:lpstr>Wingdings 3</vt:lpstr>
      <vt:lpstr>Office 主题</vt:lpstr>
      <vt:lpstr>Office 主题</vt:lpstr>
      <vt:lpstr>Office 主题</vt:lpstr>
      <vt:lpstr>Office 主题</vt:lpstr>
      <vt:lpstr>Office 主题</vt:lpstr>
      <vt:lpstr>Office 主题</vt:lpstr>
      <vt:lpstr>Office 主题</vt:lpstr>
      <vt:lpstr>Office 主题</vt:lpstr>
      <vt:lpstr>Office 主题</vt:lpstr>
      <vt:lpstr>Office 主题</vt:lpstr>
      <vt:lpstr>Office 主题</vt:lpstr>
      <vt:lpstr>Office 主题</vt:lpstr>
      <vt:lpstr>Office 主题</vt:lpstr>
      <vt:lpstr>Office 主题</vt:lpstr>
      <vt:lpstr>Office 主题</vt:lpstr>
      <vt:lpstr>Office 主题</vt:lpstr>
      <vt:lpstr>Office 主题</vt:lpstr>
      <vt:lpstr>Restaurant Management System.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Home Page:-</vt:lpstr>
      <vt:lpstr>Admin page:-</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 Based Library UI</dc:title>
  <dc:creator>Abhishek Mittal</dc:creator>
  <cp:lastModifiedBy>Abhishek Mittal</cp:lastModifiedBy>
  <cp:revision>15</cp:revision>
  <dcterms:created xsi:type="dcterms:W3CDTF">2018-02-09T21:05:33Z</dcterms:created>
  <dcterms:modified xsi:type="dcterms:W3CDTF">2019-09-07T07:34:58Z</dcterms:modified>
</cp:coreProperties>
</file>